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  <p:sldMasterId id="2147483695" r:id="rId2"/>
    <p:sldMasterId id="2147483696" r:id="rId3"/>
    <p:sldMasterId id="2147483877" r:id="rId4"/>
  </p:sldMasterIdLst>
  <p:notesMasterIdLst>
    <p:notesMasterId r:id="rId27"/>
  </p:notesMasterIdLst>
  <p:sldIdLst>
    <p:sldId id="260" r:id="rId5"/>
    <p:sldId id="257" r:id="rId6"/>
    <p:sldId id="284" r:id="rId7"/>
    <p:sldId id="285" r:id="rId8"/>
    <p:sldId id="324" r:id="rId9"/>
    <p:sldId id="259" r:id="rId10"/>
    <p:sldId id="319" r:id="rId11"/>
    <p:sldId id="258" r:id="rId12"/>
    <p:sldId id="325" r:id="rId13"/>
    <p:sldId id="326" r:id="rId14"/>
    <p:sldId id="327" r:id="rId15"/>
    <p:sldId id="328" r:id="rId16"/>
    <p:sldId id="320" r:id="rId17"/>
    <p:sldId id="264" r:id="rId18"/>
    <p:sldId id="256" r:id="rId19"/>
    <p:sldId id="329" r:id="rId20"/>
    <p:sldId id="330" r:id="rId21"/>
    <p:sldId id="331" r:id="rId22"/>
    <p:sldId id="332" r:id="rId23"/>
    <p:sldId id="261" r:id="rId24"/>
    <p:sldId id="322" r:id="rId25"/>
    <p:sldId id="323" r:id="rId26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F3980"/>
    <a:srgbClr val="0A6F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43" autoAdjust="0"/>
    <p:restoredTop sz="84888" autoAdjust="0"/>
  </p:normalViewPr>
  <p:slideViewPr>
    <p:cSldViewPr snapToGrid="0">
      <p:cViewPr varScale="1">
        <p:scale>
          <a:sx n="55" d="100"/>
          <a:sy n="55" d="100"/>
        </p:scale>
        <p:origin x="900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页眉占位符 1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5363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4340" name="幻灯片图像占位符 3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5365" name="备注占位符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15366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5367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 noProof="1" dirty="0">
                <a:cs typeface="+mn-ea"/>
              </a:defRPr>
            </a:lvl1pPr>
          </a:lstStyle>
          <a:p>
            <a:fld id="{0A9FDEA1-8EF4-4EA4-BA90-D834535BB760}" type="slidenum">
              <a:rPr lang="zh-CN" altLang="en-US"/>
              <a:pPr/>
              <a:t>‹#›</a:t>
            </a:fld>
            <a:endParaRPr lang="zh-CN" alt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2321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/>
      </p:sp>
      <p:sp>
        <p:nvSpPr>
          <p:cNvPr id="17411" name="备注占位符 2"/>
          <p:cNvSpPr>
            <a:spLocks noGrp="1" noChangeArrowheads="1"/>
          </p:cNvSpPr>
          <p:nvPr>
            <p:ph type="body" idx="4294967295"/>
          </p:nvPr>
        </p:nvSpPr>
        <p:spPr>
          <a:ln/>
        </p:spPr>
        <p:txBody>
          <a:bodyPr anchor="t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zh-CN" altLang="en-US"/>
              <a:t>标题字体为：华康海报体</a:t>
            </a:r>
            <a:r>
              <a:rPr lang="en-US" altLang="zh-CN"/>
              <a:t>  </a:t>
            </a:r>
            <a:r>
              <a:rPr lang="zh-CN" altLang="en-US"/>
              <a:t>教程在最后一页哦</a:t>
            </a:r>
          </a:p>
        </p:txBody>
      </p:sp>
      <p:sp>
        <p:nvSpPr>
          <p:cNvPr id="17412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r"/>
            <a:fld id="{FE6A8C29-8C42-49D0-98E5-35908215CDCC}" type="slidenum">
              <a:rPr lang="zh-CN" altLang="en-US" sz="1200"/>
              <a:pPr algn="r"/>
              <a:t>2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346032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/>
      </p:sp>
      <p:sp>
        <p:nvSpPr>
          <p:cNvPr id="17411" name="备注占位符 2"/>
          <p:cNvSpPr>
            <a:spLocks noGrp="1" noChangeArrowheads="1"/>
          </p:cNvSpPr>
          <p:nvPr>
            <p:ph type="body" idx="4294967295"/>
          </p:nvPr>
        </p:nvSpPr>
        <p:spPr>
          <a:ln/>
        </p:spPr>
        <p:txBody>
          <a:bodyPr anchor="t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zh-CN" altLang="en-US"/>
              <a:t>标题字体为：华康海报体</a:t>
            </a:r>
            <a:r>
              <a:rPr lang="en-US" altLang="zh-CN"/>
              <a:t>  </a:t>
            </a:r>
            <a:r>
              <a:rPr lang="zh-CN" altLang="en-US"/>
              <a:t>教程在最后一页哦</a:t>
            </a:r>
          </a:p>
        </p:txBody>
      </p:sp>
      <p:sp>
        <p:nvSpPr>
          <p:cNvPr id="17412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FE6A8C29-8C42-49D0-98E5-35908215CDC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133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D2162-BC66-47AD-8C03-2EAFEF38D0C6}" type="datetime1">
              <a:rPr lang="zh-CN" altLang="en-US"/>
              <a:pPr>
                <a:defRPr/>
              </a:pPr>
              <a:t>2022/9/12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C5BDF4-6251-4543-B582-05532C94A5D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907583"/>
      </p:ext>
    </p:extLst>
  </p:cSld>
  <p:clrMapOvr>
    <a:masterClrMapping/>
  </p:clrMapOvr>
  <p:transition spd="slow" advClick="0" advTm="3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D2162-BC66-47AD-8C03-2EAFEF38D0C6}" type="datetime1">
              <a:rPr lang="zh-CN" altLang="en-US"/>
              <a:pPr>
                <a:defRPr/>
              </a:pPr>
              <a:t>2022/9/12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AB21E2-9A4F-41D1-A6F8-7380AC55458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530064"/>
      </p:ext>
    </p:extLst>
  </p:cSld>
  <p:clrMapOvr>
    <a:masterClrMapping/>
  </p:clrMapOvr>
  <p:transition spd="slow" advClick="0" advTm="3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D2162-BC66-47AD-8C03-2EAFEF38D0C6}" type="datetime1">
              <a:rPr lang="zh-CN" altLang="en-US"/>
              <a:pPr>
                <a:defRPr/>
              </a:pPr>
              <a:t>2022/9/12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A655C6-4C2D-4EA9-A0FD-5C831079826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1783521"/>
      </p:ext>
    </p:extLst>
  </p:cSld>
  <p:clrMapOvr>
    <a:masterClrMapping/>
  </p:clrMapOvr>
  <p:transition spd="slow" advClick="0" advTm="3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 userDrawn="1">
  <p:cSld name="016 Title and text left">
    <p:bg>
      <p:bgPr>
        <a:solidFill>
          <a:schemeClr val="lt2"/>
        </a:solid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190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 1" userDrawn="1">
  <p:cSld name="016 Title and text left 1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3863335"/>
      </p:ext>
    </p:extLst>
  </p:cSld>
  <p:clrMapOvr>
    <a:masterClrMapping/>
  </p:clrMapOvr>
  <p:transition spd="slow" advClick="0" advTm="3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C499D-9C69-4AA2-B1A9-9937FC123BD1}" type="datetime1">
              <a:rPr lang="zh-CN" altLang="en-US"/>
              <a:pPr>
                <a:defRPr/>
              </a:pPr>
              <a:t>2022/9/12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993585-5115-4138-9075-0794D9643DB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3059076"/>
      </p:ext>
    </p:extLst>
  </p:cSld>
  <p:clrMapOvr>
    <a:masterClrMapping/>
  </p:clrMapOvr>
  <p:transition spd="slow" advClick="0" advTm="3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C499D-9C69-4AA2-B1A9-9937FC123BD1}" type="datetime1">
              <a:rPr lang="zh-CN" altLang="en-US"/>
              <a:pPr>
                <a:defRPr/>
              </a:pPr>
              <a:t>2022/9/12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9317F3-D266-4630-900D-B65B37670BC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331083"/>
      </p:ext>
    </p:extLst>
  </p:cSld>
  <p:clrMapOvr>
    <a:masterClrMapping/>
  </p:clrMapOvr>
  <p:transition spd="slow" advClick="0" advTm="3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C499D-9C69-4AA2-B1A9-9937FC123BD1}" type="datetime1">
              <a:rPr lang="zh-CN" altLang="en-US"/>
              <a:pPr>
                <a:defRPr/>
              </a:pPr>
              <a:t>2022/9/12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9A7D61-3808-494B-9A29-D1D1B737D83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662314"/>
      </p:ext>
    </p:extLst>
  </p:cSld>
  <p:clrMapOvr>
    <a:masterClrMapping/>
  </p:clrMapOvr>
  <p:transition spd="slow" advClick="0" advTm="3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C499D-9C69-4AA2-B1A9-9937FC123BD1}" type="datetime1">
              <a:rPr lang="zh-CN" altLang="en-US"/>
              <a:pPr>
                <a:defRPr/>
              </a:pPr>
              <a:t>2022/9/12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E12FB1-B89D-42A2-B2C4-FC86978D804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407197"/>
      </p:ext>
    </p:extLst>
  </p:cSld>
  <p:clrMapOvr>
    <a:masterClrMapping/>
  </p:clrMapOvr>
  <p:transition spd="slow" advClick="0" advTm="3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C499D-9C69-4AA2-B1A9-9937FC123BD1}" type="datetime1">
              <a:rPr lang="zh-CN" altLang="en-US"/>
              <a:pPr>
                <a:defRPr/>
              </a:pPr>
              <a:t>2022/9/12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B6F5C3-3B8A-4ADE-9B69-7DCAD5CDC0E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812115"/>
      </p:ext>
    </p:extLst>
  </p:cSld>
  <p:clrMapOvr>
    <a:masterClrMapping/>
  </p:clrMapOvr>
  <p:transition spd="slow" advClick="0" advTm="3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C499D-9C69-4AA2-B1A9-9937FC123BD1}" type="datetime1">
              <a:rPr lang="zh-CN" altLang="en-US"/>
              <a:pPr>
                <a:defRPr/>
              </a:pPr>
              <a:t>2022/9/12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661597-CE91-4935-BC5C-EA6B487AB48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278068"/>
      </p:ext>
    </p:extLst>
  </p:cSld>
  <p:clrMapOvr>
    <a:masterClrMapping/>
  </p:clrMapOvr>
  <p:transition spd="slow" advClick="0" advTm="3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D2162-BC66-47AD-8C03-2EAFEF38D0C6}" type="datetime1">
              <a:rPr lang="zh-CN" altLang="en-US"/>
              <a:pPr>
                <a:defRPr/>
              </a:pPr>
              <a:t>2022/9/12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E2E044-1374-4825-9AF6-C52E56FEA87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7141432"/>
      </p:ext>
    </p:extLst>
  </p:cSld>
  <p:clrMapOvr>
    <a:masterClrMapping/>
  </p:clrMapOvr>
  <p:transition spd="slow" advClick="0" advTm="300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C499D-9C69-4AA2-B1A9-9937FC123BD1}" type="datetime1">
              <a:rPr lang="zh-CN" altLang="en-US"/>
              <a:pPr>
                <a:defRPr/>
              </a:pPr>
              <a:t>2022/9/12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D91CC3-3749-4ABC-9CD9-3ED7F0912D6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8625332"/>
      </p:ext>
    </p:extLst>
  </p:cSld>
  <p:clrMapOvr>
    <a:masterClrMapping/>
  </p:clrMapOvr>
  <p:transition spd="slow" advClick="0" advTm="3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C499D-9C69-4AA2-B1A9-9937FC123BD1}" type="datetime1">
              <a:rPr lang="zh-CN" altLang="en-US"/>
              <a:pPr>
                <a:defRPr/>
              </a:pPr>
              <a:t>2022/9/12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185C8D-CE75-4478-B3CF-67B915AC4A8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4004937"/>
      </p:ext>
    </p:extLst>
  </p:cSld>
  <p:clrMapOvr>
    <a:masterClrMapping/>
  </p:clrMapOvr>
  <p:transition spd="slow" advClick="0" advTm="3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C499D-9C69-4AA2-B1A9-9937FC123BD1}" type="datetime1">
              <a:rPr lang="zh-CN" altLang="en-US"/>
              <a:pPr>
                <a:defRPr/>
              </a:pPr>
              <a:t>2022/9/12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6C9374-129D-4013-AB65-EE2A7D6DE62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165458"/>
      </p:ext>
    </p:extLst>
  </p:cSld>
  <p:clrMapOvr>
    <a:masterClrMapping/>
  </p:clrMapOvr>
  <p:transition spd="slow" advClick="0" advTm="30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C499D-9C69-4AA2-B1A9-9937FC123BD1}" type="datetime1">
              <a:rPr lang="zh-CN" altLang="en-US"/>
              <a:pPr>
                <a:defRPr/>
              </a:pPr>
              <a:t>2022/9/12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993455-54F4-4A0D-8A2B-05EC4A67B72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089231"/>
      </p:ext>
    </p:extLst>
  </p:cSld>
  <p:clrMapOvr>
    <a:masterClrMapping/>
  </p:clrMapOvr>
  <p:transition spd="slow" advClick="0" advTm="30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C499D-9C69-4AA2-B1A9-9937FC123BD1}" type="datetime1">
              <a:rPr lang="zh-CN" altLang="en-US"/>
              <a:pPr>
                <a:defRPr/>
              </a:pPr>
              <a:t>2022/9/12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957F22-9AAB-4F5A-A4E1-B233B5791B0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658975"/>
      </p:ext>
    </p:extLst>
  </p:cSld>
  <p:clrMapOvr>
    <a:masterClrMapping/>
  </p:clrMapOvr>
  <p:transition spd="slow" advClick="0" advTm="300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47064-BA3D-4E00-85DD-41D70361E113}" type="datetime1">
              <a:rPr lang="zh-CN" altLang="en-US"/>
              <a:pPr>
                <a:defRPr/>
              </a:pPr>
              <a:t>2022/9/12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3D12EB-8A1F-447C-B913-E98C79F892B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773256"/>
      </p:ext>
    </p:extLst>
  </p:cSld>
  <p:clrMapOvr>
    <a:masterClrMapping/>
  </p:clrMapOvr>
  <p:transition spd="slow" advClick="0" advTm="300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47064-BA3D-4E00-85DD-41D70361E113}" type="datetime1">
              <a:rPr lang="zh-CN" altLang="en-US"/>
              <a:pPr>
                <a:defRPr/>
              </a:pPr>
              <a:t>2022/9/12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C8B6DA-5444-4C6E-9C08-6EA04B5601A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7239864"/>
      </p:ext>
    </p:extLst>
  </p:cSld>
  <p:clrMapOvr>
    <a:masterClrMapping/>
  </p:clrMapOvr>
  <p:transition spd="slow" advClick="0" advTm="300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47064-BA3D-4E00-85DD-41D70361E113}" type="datetime1">
              <a:rPr lang="zh-CN" altLang="en-US"/>
              <a:pPr>
                <a:defRPr/>
              </a:pPr>
              <a:t>2022/9/12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129F02-0148-4905-AAE9-6E014910AE7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46051"/>
      </p:ext>
    </p:extLst>
  </p:cSld>
  <p:clrMapOvr>
    <a:masterClrMapping/>
  </p:clrMapOvr>
  <p:transition spd="slow" advClick="0" advTm="300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47064-BA3D-4E00-85DD-41D70361E113}" type="datetime1">
              <a:rPr lang="zh-CN" altLang="en-US"/>
              <a:pPr>
                <a:defRPr/>
              </a:pPr>
              <a:t>2022/9/12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690361-3284-4453-9E2A-EC1B99FFBD6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1197649"/>
      </p:ext>
    </p:extLst>
  </p:cSld>
  <p:clrMapOvr>
    <a:masterClrMapping/>
  </p:clrMapOvr>
  <p:transition spd="slow" advClick="0" advTm="300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47064-BA3D-4E00-85DD-41D70361E113}" type="datetime1">
              <a:rPr lang="zh-CN" altLang="en-US"/>
              <a:pPr>
                <a:defRPr/>
              </a:pPr>
              <a:t>2022/9/12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C18F4C-8E3A-4143-936B-B2168E5430B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4969335"/>
      </p:ext>
    </p:extLst>
  </p:cSld>
  <p:clrMapOvr>
    <a:masterClrMapping/>
  </p:clrMapOvr>
  <p:transition spd="slow" advClick="0" advTm="3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D2162-BC66-47AD-8C03-2EAFEF38D0C6}" type="datetime1">
              <a:rPr lang="zh-CN" altLang="en-US"/>
              <a:pPr>
                <a:defRPr/>
              </a:pPr>
              <a:t>2022/9/12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6F5C8F-A03B-4572-95CB-9F773C8286C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439665"/>
      </p:ext>
    </p:extLst>
  </p:cSld>
  <p:clrMapOvr>
    <a:masterClrMapping/>
  </p:clrMapOvr>
  <p:transition spd="slow" advClick="0" advTm="300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47064-BA3D-4E00-85DD-41D70361E113}" type="datetime1">
              <a:rPr lang="zh-CN" altLang="en-US"/>
              <a:pPr>
                <a:defRPr/>
              </a:pPr>
              <a:t>2022/9/12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048084-8C8E-4137-9DF1-7093E75B31C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862224"/>
      </p:ext>
    </p:extLst>
  </p:cSld>
  <p:clrMapOvr>
    <a:masterClrMapping/>
  </p:clrMapOvr>
  <p:transition spd="slow" advClick="0" advTm="300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47064-BA3D-4E00-85DD-41D70361E113}" type="datetime1">
              <a:rPr lang="zh-CN" altLang="en-US"/>
              <a:pPr>
                <a:defRPr/>
              </a:pPr>
              <a:t>2022/9/12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8BF280-3505-4BAD-B6C2-5996A225549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2451385"/>
      </p:ext>
    </p:extLst>
  </p:cSld>
  <p:clrMapOvr>
    <a:masterClrMapping/>
  </p:clrMapOvr>
  <p:transition spd="slow" advClick="0" advTm="300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47064-BA3D-4E00-85DD-41D70361E113}" type="datetime1">
              <a:rPr lang="zh-CN" altLang="en-US"/>
              <a:pPr>
                <a:defRPr/>
              </a:pPr>
              <a:t>2022/9/12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914908-21ED-4BDF-A7C3-16B80256549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201064"/>
      </p:ext>
    </p:extLst>
  </p:cSld>
  <p:clrMapOvr>
    <a:masterClrMapping/>
  </p:clrMapOvr>
  <p:transition spd="slow" advClick="0" advTm="300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47064-BA3D-4E00-85DD-41D70361E113}" type="datetime1">
              <a:rPr lang="zh-CN" altLang="en-US"/>
              <a:pPr>
                <a:defRPr/>
              </a:pPr>
              <a:t>2022/9/12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34C0FB-0140-44B0-91EE-21F208A94F4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830373"/>
      </p:ext>
    </p:extLst>
  </p:cSld>
  <p:clrMapOvr>
    <a:masterClrMapping/>
  </p:clrMapOvr>
  <p:transition spd="slow" advClick="0" advTm="300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47064-BA3D-4E00-85DD-41D70361E113}" type="datetime1">
              <a:rPr lang="zh-CN" altLang="en-US"/>
              <a:pPr>
                <a:defRPr/>
              </a:pPr>
              <a:t>2022/9/12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197F68-23ED-47D5-9CAA-E09A76CD4CB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2256703"/>
      </p:ext>
    </p:extLst>
  </p:cSld>
  <p:clrMapOvr>
    <a:masterClrMapping/>
  </p:clrMapOvr>
  <p:transition spd="slow" advClick="0" advTm="300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47064-BA3D-4E00-85DD-41D70361E113}" type="datetime1">
              <a:rPr lang="zh-CN" altLang="en-US"/>
              <a:pPr>
                <a:defRPr/>
              </a:pPr>
              <a:t>2022/9/12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337A0B-82DC-4E24-AB97-5CEF2C49473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4601642"/>
      </p:ext>
    </p:extLst>
  </p:cSld>
  <p:clrMapOvr>
    <a:masterClrMapping/>
  </p:clrMapOvr>
  <p:transition spd="slow" advClick="0" advTm="300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965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7644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7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6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14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6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21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75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28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83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1"/>
            <a:ext cx="5384800" cy="37719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1"/>
            <a:ext cx="5384800" cy="37719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580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D2162-BC66-47AD-8C03-2EAFEF38D0C6}" type="datetime1">
              <a:rPr lang="zh-CN" altLang="en-US"/>
              <a:pPr>
                <a:defRPr/>
              </a:pPr>
              <a:t>2022/9/12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D04B66-C75E-4DD8-9276-642EC91206B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409365"/>
      </p:ext>
    </p:extLst>
  </p:cSld>
  <p:clrMapOvr>
    <a:masterClrMapping/>
  </p:clrMapOvr>
  <p:transition spd="slow" advClick="0" advTm="300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7" indent="0">
              <a:buNone/>
              <a:defRPr sz="2667" b="1"/>
            </a:lvl2pPr>
            <a:lvl3pPr marL="1219072" indent="0">
              <a:buNone/>
              <a:defRPr sz="2400" b="1"/>
            </a:lvl3pPr>
            <a:lvl4pPr marL="1828609" indent="0">
              <a:buNone/>
              <a:defRPr sz="2133" b="1"/>
            </a:lvl4pPr>
            <a:lvl5pPr marL="2438144" indent="0">
              <a:buNone/>
              <a:defRPr sz="2133" b="1"/>
            </a:lvl5pPr>
            <a:lvl6pPr marL="3047680" indent="0">
              <a:buNone/>
              <a:defRPr sz="2133" b="1"/>
            </a:lvl6pPr>
            <a:lvl7pPr marL="3657217" indent="0">
              <a:buNone/>
              <a:defRPr sz="2133" b="1"/>
            </a:lvl7pPr>
            <a:lvl8pPr marL="4266753" indent="0">
              <a:buNone/>
              <a:defRPr sz="2133" b="1"/>
            </a:lvl8pPr>
            <a:lvl9pPr marL="487628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7" indent="0">
              <a:buNone/>
              <a:defRPr sz="2667" b="1"/>
            </a:lvl2pPr>
            <a:lvl3pPr marL="1219072" indent="0">
              <a:buNone/>
              <a:defRPr sz="2400" b="1"/>
            </a:lvl3pPr>
            <a:lvl4pPr marL="1828609" indent="0">
              <a:buNone/>
              <a:defRPr sz="2133" b="1"/>
            </a:lvl4pPr>
            <a:lvl5pPr marL="2438144" indent="0">
              <a:buNone/>
              <a:defRPr sz="2133" b="1"/>
            </a:lvl5pPr>
            <a:lvl6pPr marL="3047680" indent="0">
              <a:buNone/>
              <a:defRPr sz="2133" b="1"/>
            </a:lvl6pPr>
            <a:lvl7pPr marL="3657217" indent="0">
              <a:buNone/>
              <a:defRPr sz="2133" b="1"/>
            </a:lvl7pPr>
            <a:lvl8pPr marL="4266753" indent="0">
              <a:buNone/>
              <a:defRPr sz="2133" b="1"/>
            </a:lvl8pPr>
            <a:lvl9pPr marL="487628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365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7219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6696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37" indent="0">
              <a:buNone/>
              <a:defRPr sz="1600"/>
            </a:lvl2pPr>
            <a:lvl3pPr marL="1219072" indent="0">
              <a:buNone/>
              <a:defRPr sz="1333"/>
            </a:lvl3pPr>
            <a:lvl4pPr marL="1828609" indent="0">
              <a:buNone/>
              <a:defRPr sz="1200"/>
            </a:lvl4pPr>
            <a:lvl5pPr marL="2438144" indent="0">
              <a:buNone/>
              <a:defRPr sz="1200"/>
            </a:lvl5pPr>
            <a:lvl6pPr marL="3047680" indent="0">
              <a:buNone/>
              <a:defRPr sz="1200"/>
            </a:lvl6pPr>
            <a:lvl7pPr marL="3657217" indent="0">
              <a:buNone/>
              <a:defRPr sz="1200"/>
            </a:lvl7pPr>
            <a:lvl8pPr marL="4266753" indent="0">
              <a:buNone/>
              <a:defRPr sz="1200"/>
            </a:lvl8pPr>
            <a:lvl9pPr marL="487628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759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37" indent="0">
              <a:buNone/>
              <a:defRPr sz="3733"/>
            </a:lvl2pPr>
            <a:lvl3pPr marL="1219072" indent="0">
              <a:buNone/>
              <a:defRPr sz="3200"/>
            </a:lvl3pPr>
            <a:lvl4pPr marL="1828609" indent="0">
              <a:buNone/>
              <a:defRPr sz="2667"/>
            </a:lvl4pPr>
            <a:lvl5pPr marL="2438144" indent="0">
              <a:buNone/>
              <a:defRPr sz="2667"/>
            </a:lvl5pPr>
            <a:lvl6pPr marL="3047680" indent="0">
              <a:buNone/>
              <a:defRPr sz="2667"/>
            </a:lvl6pPr>
            <a:lvl7pPr marL="3657217" indent="0">
              <a:buNone/>
              <a:defRPr sz="2667"/>
            </a:lvl7pPr>
            <a:lvl8pPr marL="4266753" indent="0">
              <a:buNone/>
              <a:defRPr sz="2667"/>
            </a:lvl8pPr>
            <a:lvl9pPr marL="4876289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37" indent="0">
              <a:buNone/>
              <a:defRPr sz="1600"/>
            </a:lvl2pPr>
            <a:lvl3pPr marL="1219072" indent="0">
              <a:buNone/>
              <a:defRPr sz="1333"/>
            </a:lvl3pPr>
            <a:lvl4pPr marL="1828609" indent="0">
              <a:buNone/>
              <a:defRPr sz="1200"/>
            </a:lvl4pPr>
            <a:lvl5pPr marL="2438144" indent="0">
              <a:buNone/>
              <a:defRPr sz="1200"/>
            </a:lvl5pPr>
            <a:lvl6pPr marL="3047680" indent="0">
              <a:buNone/>
              <a:defRPr sz="1200"/>
            </a:lvl6pPr>
            <a:lvl7pPr marL="3657217" indent="0">
              <a:buNone/>
              <a:defRPr sz="1200"/>
            </a:lvl7pPr>
            <a:lvl8pPr marL="4266753" indent="0">
              <a:buNone/>
              <a:defRPr sz="1200"/>
            </a:lvl8pPr>
            <a:lvl9pPr marL="487628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4967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7009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881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D2162-BC66-47AD-8C03-2EAFEF38D0C6}" type="datetime1">
              <a:rPr lang="zh-CN" altLang="en-US"/>
              <a:pPr>
                <a:defRPr/>
              </a:pPr>
              <a:t>2022/9/12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8EC104-7949-434A-ADBF-BD018396D3A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4845869"/>
      </p:ext>
    </p:extLst>
  </p:cSld>
  <p:clrMapOvr>
    <a:masterClrMapping/>
  </p:clrMapOvr>
  <p:transition spd="slow" advClick="0" advTm="3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D2162-BC66-47AD-8C03-2EAFEF38D0C6}" type="datetime1">
              <a:rPr lang="zh-CN" altLang="en-US"/>
              <a:pPr>
                <a:defRPr/>
              </a:pPr>
              <a:t>2022/9/12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80DD1D-4C8C-4535-B45F-9466051924C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9738553"/>
      </p:ext>
    </p:extLst>
  </p:cSld>
  <p:clrMapOvr>
    <a:masterClrMapping/>
  </p:clrMapOvr>
  <p:transition spd="slow" advClick="0" advTm="3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D2162-BC66-47AD-8C03-2EAFEF38D0C6}" type="datetime1">
              <a:rPr lang="zh-CN" altLang="en-US"/>
              <a:pPr>
                <a:defRPr/>
              </a:pPr>
              <a:t>2022/9/12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C8FDB7-B0CB-4E9A-B8E4-BAD99088C93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5182215"/>
      </p:ext>
    </p:extLst>
  </p:cSld>
  <p:clrMapOvr>
    <a:masterClrMapping/>
  </p:clrMapOvr>
  <p:transition spd="slow" advClick="0" advTm="3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D2162-BC66-47AD-8C03-2EAFEF38D0C6}" type="datetime1">
              <a:rPr lang="zh-CN" altLang="en-US"/>
              <a:pPr>
                <a:defRPr/>
              </a:pPr>
              <a:t>2022/9/12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404B48-2DE0-42BC-A65B-02AF488B574C}" type="slidenum">
              <a:rPr lang="zh-CN" altLang="en-US"/>
              <a:pPr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1A212F-45E7-49D1-A76C-C2DB13B605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6D80C1-3A26-4284-8318-61D5B1B4CC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B79AF9-8B3E-4039-A3FA-5FAEEF5F30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2223681"/>
      </p:ext>
    </p:extLst>
  </p:cSld>
  <p:clrMapOvr>
    <a:masterClrMapping/>
  </p:clrMapOvr>
  <p:transition spd="slow" advClick="0" advTm="3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D2162-BC66-47AD-8C03-2EAFEF38D0C6}" type="datetime1">
              <a:rPr lang="zh-CN" altLang="en-US"/>
              <a:pPr>
                <a:defRPr/>
              </a:pPr>
              <a:t>2022/9/12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78BE97-481B-45C1-86BE-B5481DFEDC7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00496"/>
      </p:ext>
    </p:extLst>
  </p:cSld>
  <p:clrMapOvr>
    <a:masterClrMapping/>
  </p:clrMapOvr>
  <p:transition spd="slow" advClick="0" advTm="3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>
            <a:extLst>
              <a:ext uri="{FF2B5EF4-FFF2-40B4-BE49-F238E27FC236}">
                <a16:creationId xmlns:a16="http://schemas.microsoft.com/office/drawing/2014/main" id="{22477E02-6367-4B3B-A4DD-F0791CBFF58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126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11267" name="文本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12292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C6D2162-BC66-47AD-8C03-2EAFEF38D0C6}" type="datetime1">
              <a:rPr lang="zh-CN" altLang="en-US"/>
              <a:pPr>
                <a:defRPr/>
              </a:pPr>
              <a:t>2022/9/12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12293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2294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 noProof="1" dirty="0">
                <a:solidFill>
                  <a:srgbClr val="898989"/>
                </a:solidFill>
                <a:cs typeface="+mn-ea"/>
              </a:defRPr>
            </a:lvl1pPr>
          </a:lstStyle>
          <a:p>
            <a:fld id="{46A8092D-E4A6-4A83-B1D1-7EB91229E14D}" type="slidenum">
              <a:rPr lang="zh-CN" altLang="en-US"/>
              <a:pPr/>
              <a:t>‹#›</a:t>
            </a:fld>
            <a:endParaRPr lang="zh-CN" altLang="en-US"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9B953EE-C37D-4F3E-8340-FF3C1E138DB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C34A19A-A27E-43EE-900B-9B9D1B670CD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51F248B-CEF3-4916-8404-BB7CC72793D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6" r:id="rId2"/>
    <p:sldLayoutId id="2147483815" r:id="rId3"/>
    <p:sldLayoutId id="2147483814" r:id="rId4"/>
    <p:sldLayoutId id="2147483813" r:id="rId5"/>
    <p:sldLayoutId id="2147483812" r:id="rId6"/>
    <p:sldLayoutId id="2147483811" r:id="rId7"/>
    <p:sldLayoutId id="2147483810" r:id="rId8"/>
    <p:sldLayoutId id="2147483809" r:id="rId9"/>
    <p:sldLayoutId id="2147483808" r:id="rId10"/>
    <p:sldLayoutId id="2147483807" r:id="rId11"/>
    <p:sldLayoutId id="2147483876" r:id="rId12"/>
    <p:sldLayoutId id="2147483871" r:id="rId13"/>
  </p:sldLayoutIdLst>
  <p:transition spd="slow" advClick="0" advTm="300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>
            <a:extLst>
              <a:ext uri="{FF2B5EF4-FFF2-40B4-BE49-F238E27FC236}">
                <a16:creationId xmlns:a16="http://schemas.microsoft.com/office/drawing/2014/main" id="{3EED4A71-1C95-429C-A52B-808F5106C99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2290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12291" name="文本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13316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1DC499D-9C69-4AA2-B1A9-9937FC123BD1}" type="datetime1">
              <a:rPr lang="zh-CN" altLang="en-US"/>
              <a:pPr>
                <a:defRPr/>
              </a:pPr>
              <a:t>2022/9/12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13317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3318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 noProof="1" dirty="0">
                <a:solidFill>
                  <a:srgbClr val="898989"/>
                </a:solidFill>
                <a:cs typeface="+mn-ea"/>
              </a:defRPr>
            </a:lvl1pPr>
          </a:lstStyle>
          <a:p>
            <a:fld id="{D3751664-84EF-4503-83A6-5F2C0D29E6BE}" type="slidenum">
              <a:rPr lang="zh-CN" altLang="en-US"/>
              <a:pPr/>
              <a:t>‹#›</a:t>
            </a:fld>
            <a:endParaRPr lang="zh-CN" altLang="en-US"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249799-9CC2-4589-97E9-364E5F22251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5B0430D-C2CF-4DED-B3FA-D3F570AC959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1D48D3-9CE5-4D81-9D52-5795F75E44A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7" r:id="rId2"/>
    <p:sldLayoutId id="2147483826" r:id="rId3"/>
    <p:sldLayoutId id="2147483825" r:id="rId4"/>
    <p:sldLayoutId id="2147483824" r:id="rId5"/>
    <p:sldLayoutId id="2147483823" r:id="rId6"/>
    <p:sldLayoutId id="2147483822" r:id="rId7"/>
    <p:sldLayoutId id="2147483821" r:id="rId8"/>
    <p:sldLayoutId id="2147483820" r:id="rId9"/>
    <p:sldLayoutId id="2147483819" r:id="rId10"/>
    <p:sldLayoutId id="2147483818" r:id="rId11"/>
  </p:sldLayoutIdLst>
  <p:transition spd="slow" advClick="0" advTm="300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>
            <a:extLst>
              <a:ext uri="{FF2B5EF4-FFF2-40B4-BE49-F238E27FC236}">
                <a16:creationId xmlns:a16="http://schemas.microsoft.com/office/drawing/2014/main" id="{6AF02387-DEB8-4331-A2DD-322D702FA05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3314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13315" name="文本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14340" name="日期占位符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A147064-BA3D-4E00-85DD-41D70361E113}" type="datetime1">
              <a:rPr lang="zh-CN" altLang="en-US"/>
              <a:pPr>
                <a:defRPr/>
              </a:pPr>
              <a:t>2022/9/12</a:t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14341" name="页脚占位符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4342" name="灯片编号占位符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 noProof="1" dirty="0">
                <a:solidFill>
                  <a:srgbClr val="898989"/>
                </a:solidFill>
                <a:cs typeface="+mn-ea"/>
              </a:defRPr>
            </a:lvl1pPr>
          </a:lstStyle>
          <a:p>
            <a:fld id="{20381EDC-ED69-4A63-9548-B9AB87A36FFE}" type="slidenum">
              <a:rPr lang="zh-CN" altLang="en-US"/>
              <a:pPr/>
              <a:t>‹#›</a:t>
            </a:fld>
            <a:endParaRPr lang="zh-CN" altLang="en-US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38" r:id="rId2"/>
    <p:sldLayoutId id="2147483837" r:id="rId3"/>
    <p:sldLayoutId id="2147483836" r:id="rId4"/>
    <p:sldLayoutId id="2147483835" r:id="rId5"/>
    <p:sldLayoutId id="2147483834" r:id="rId6"/>
    <p:sldLayoutId id="2147483833" r:id="rId7"/>
    <p:sldLayoutId id="2147483832" r:id="rId8"/>
    <p:sldLayoutId id="2147483831" r:id="rId9"/>
    <p:sldLayoutId id="2147483830" r:id="rId10"/>
    <p:sldLayoutId id="2147483829" r:id="rId11"/>
  </p:sldLayoutIdLst>
  <p:transition spd="slow" advClick="0" advTm="300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9Slide.vn - 2019">
            <a:extLst>
              <a:ext uri="{FF2B5EF4-FFF2-40B4-BE49-F238E27FC236}">
                <a16:creationId xmlns:a16="http://schemas.microsoft.com/office/drawing/2014/main" id="{166C3A2A-12E5-40E7-96E2-1C4AAC98D19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3" tIns="45717" rIns="91433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33" tIns="45717" rIns="91433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F1BE9-B57C-498F-AC7D-C05E3E786575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6754F4A-82D5-4222-8198-12788C20A2D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6043E42-BD05-46EA-AC26-A23EE970219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3EA362A-CC53-4AEB-B1AF-01491FBD812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2163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txStyles>
    <p:titleStyle>
      <a:lvl1pPr algn="ctr" defTabSz="1219072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3" indent="-457153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95" indent="-380960" algn="l" defTabSz="1219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1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76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13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48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985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22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57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7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2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09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44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80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17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53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289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hyperlink" Target="https://it.wikifur.com/wiki/Doraemon_(personaggio)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hyperlink" Target="https://it.wikifur.com/wiki/Doraemon_(personaggio)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2.xml"/><Relationship Id="rId6" Type="http://schemas.openxmlformats.org/officeDocument/2006/relationships/slide" Target="slide15.xml"/><Relationship Id="rId5" Type="http://schemas.microsoft.com/office/2007/relationships/hdphoto" Target="../media/hdphoto8.wdp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51.gif"/><Relationship Id="rId18" Type="http://schemas.openxmlformats.org/officeDocument/2006/relationships/image" Target="../media/image54.gif"/><Relationship Id="rId3" Type="http://schemas.openxmlformats.org/officeDocument/2006/relationships/image" Target="../media/image46.png"/><Relationship Id="rId7" Type="http://schemas.openxmlformats.org/officeDocument/2006/relationships/image" Target="../media/image48.gif"/><Relationship Id="rId12" Type="http://schemas.openxmlformats.org/officeDocument/2006/relationships/slide" Target="slide16.xml"/><Relationship Id="rId17" Type="http://schemas.openxmlformats.org/officeDocument/2006/relationships/image" Target="../media/image53.png"/><Relationship Id="rId2" Type="http://schemas.openxmlformats.org/officeDocument/2006/relationships/image" Target="../media/image3.jpeg"/><Relationship Id="rId16" Type="http://schemas.openxmlformats.org/officeDocument/2006/relationships/slide" Target="slide22.xml"/><Relationship Id="rId1" Type="http://schemas.openxmlformats.org/officeDocument/2006/relationships/slideLayout" Target="../slideLayouts/slideLayout42.xml"/><Relationship Id="rId6" Type="http://schemas.openxmlformats.org/officeDocument/2006/relationships/slide" Target="slide20.xml"/><Relationship Id="rId11" Type="http://schemas.openxmlformats.org/officeDocument/2006/relationships/image" Target="../media/image50.gif"/><Relationship Id="rId5" Type="http://schemas.microsoft.com/office/2007/relationships/hdphoto" Target="../media/hdphoto9.wdp"/><Relationship Id="rId15" Type="http://schemas.openxmlformats.org/officeDocument/2006/relationships/image" Target="../media/image52.gif"/><Relationship Id="rId10" Type="http://schemas.openxmlformats.org/officeDocument/2006/relationships/slide" Target="slide17.xml"/><Relationship Id="rId4" Type="http://schemas.openxmlformats.org/officeDocument/2006/relationships/image" Target="../media/image47.png"/><Relationship Id="rId9" Type="http://schemas.openxmlformats.org/officeDocument/2006/relationships/image" Target="../media/image49.gif"/><Relationship Id="rId14" Type="http://schemas.openxmlformats.org/officeDocument/2006/relationships/slide" Target="slide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slideLayout" Target="../slideLayouts/slideLayout42.xml"/><Relationship Id="rId7" Type="http://schemas.microsoft.com/office/2007/relationships/hdphoto" Target="../media/hdphoto10.wdp"/><Relationship Id="rId12" Type="http://schemas.openxmlformats.org/officeDocument/2006/relationships/image" Target="../media/image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5.png"/><Relationship Id="rId11" Type="http://schemas.openxmlformats.org/officeDocument/2006/relationships/image" Target="../media/image59.png"/><Relationship Id="rId5" Type="http://schemas.openxmlformats.org/officeDocument/2006/relationships/slide" Target="slide15.xml"/><Relationship Id="rId10" Type="http://schemas.openxmlformats.org/officeDocument/2006/relationships/image" Target="../media/image58.png"/><Relationship Id="rId4" Type="http://schemas.openxmlformats.org/officeDocument/2006/relationships/image" Target="../media/image3.jpeg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slideLayout" Target="../slideLayouts/slideLayout42.xml"/><Relationship Id="rId7" Type="http://schemas.microsoft.com/office/2007/relationships/hdphoto" Target="../media/hdphoto10.wdp"/><Relationship Id="rId12" Type="http://schemas.openxmlformats.org/officeDocument/2006/relationships/image" Target="../media/image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slide" Target="slide15.xml"/><Relationship Id="rId10" Type="http://schemas.openxmlformats.org/officeDocument/2006/relationships/image" Target="../media/image58.png"/><Relationship Id="rId4" Type="http://schemas.openxmlformats.org/officeDocument/2006/relationships/image" Target="../media/image3.jpeg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slideLayout" Target="../slideLayouts/slideLayout42.xml"/><Relationship Id="rId7" Type="http://schemas.microsoft.com/office/2007/relationships/hdphoto" Target="../media/hdphoto10.wdp"/><Relationship Id="rId12" Type="http://schemas.openxmlformats.org/officeDocument/2006/relationships/image" Target="../media/image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5.png"/><Relationship Id="rId11" Type="http://schemas.openxmlformats.org/officeDocument/2006/relationships/image" Target="../media/image61.png"/><Relationship Id="rId5" Type="http://schemas.openxmlformats.org/officeDocument/2006/relationships/slide" Target="slide15.xml"/><Relationship Id="rId10" Type="http://schemas.openxmlformats.org/officeDocument/2006/relationships/image" Target="../media/image58.png"/><Relationship Id="rId4" Type="http://schemas.openxmlformats.org/officeDocument/2006/relationships/image" Target="../media/image3.jpeg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58.png"/><Relationship Id="rId12" Type="http://schemas.openxmlformats.org/officeDocument/2006/relationships/image" Target="../media/image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7.png"/><Relationship Id="rId11" Type="http://schemas.microsoft.com/office/2007/relationships/hdphoto" Target="../media/hdphoto10.wdp"/><Relationship Id="rId5" Type="http://schemas.openxmlformats.org/officeDocument/2006/relationships/image" Target="../media/image56.jpeg"/><Relationship Id="rId10" Type="http://schemas.openxmlformats.org/officeDocument/2006/relationships/image" Target="../media/image55.png"/><Relationship Id="rId4" Type="http://schemas.openxmlformats.org/officeDocument/2006/relationships/image" Target="../media/image3.jpeg"/><Relationship Id="rId9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55.png"/><Relationship Id="rId12" Type="http://schemas.openxmlformats.org/officeDocument/2006/relationships/image" Target="../media/image6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15.xml"/><Relationship Id="rId11" Type="http://schemas.openxmlformats.org/officeDocument/2006/relationships/image" Target="../media/image9.png"/><Relationship Id="rId5" Type="http://schemas.openxmlformats.org/officeDocument/2006/relationships/image" Target="../media/image57.png"/><Relationship Id="rId10" Type="http://schemas.openxmlformats.org/officeDocument/2006/relationships/image" Target="../media/image58.png"/><Relationship Id="rId4" Type="http://schemas.openxmlformats.org/officeDocument/2006/relationships/image" Target="../media/image3.jpeg"/><Relationship Id="rId9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hyperlink" Target="https://it.wikifur.com/wiki/Doraemon_(personaggio)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hyperlink" Target="https://it.wikifur.com/wiki/Doraemon_(personaggio)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21" Type="http://schemas.microsoft.com/office/2007/relationships/hdphoto" Target="../media/hdphoto2.wdp"/><Relationship Id="rId7" Type="http://schemas.openxmlformats.org/officeDocument/2006/relationships/image" Target="../media/image27.png"/><Relationship Id="rId12" Type="http://schemas.openxmlformats.org/officeDocument/2006/relationships/image" Target="../media/image9.png"/><Relationship Id="rId17" Type="http://schemas.openxmlformats.org/officeDocument/2006/relationships/image" Target="../media/image34.png"/><Relationship Id="rId2" Type="http://schemas.microsoft.com/office/2007/relationships/media" Target="../media/media3.mp3"/><Relationship Id="rId16" Type="http://schemas.microsoft.com/office/2007/relationships/hdphoto" Target="../media/hdphoto5.wdp"/><Relationship Id="rId20" Type="http://schemas.openxmlformats.org/officeDocument/2006/relationships/image" Target="../media/image36.png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31.png"/><Relationship Id="rId5" Type="http://schemas.openxmlformats.org/officeDocument/2006/relationships/image" Target="../media/image15.png"/><Relationship Id="rId15" Type="http://schemas.openxmlformats.org/officeDocument/2006/relationships/image" Target="../media/image33.png"/><Relationship Id="rId23" Type="http://schemas.microsoft.com/office/2007/relationships/hdphoto" Target="../media/hdphoto7.wdp"/><Relationship Id="rId10" Type="http://schemas.openxmlformats.org/officeDocument/2006/relationships/image" Target="../media/image30.png"/><Relationship Id="rId19" Type="http://schemas.microsoft.com/office/2007/relationships/hdphoto" Target="../media/hdphoto6.wdp"/><Relationship Id="rId4" Type="http://schemas.openxmlformats.org/officeDocument/2006/relationships/image" Target="../media/image3.jpeg"/><Relationship Id="rId9" Type="http://schemas.openxmlformats.org/officeDocument/2006/relationships/image" Target="../media/image29.png"/><Relationship Id="rId14" Type="http://schemas.microsoft.com/office/2007/relationships/hdphoto" Target="../media/hdphoto4.wdp"/><Relationship Id="rId22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game_screen.jpg">
            <a:extLst>
              <a:ext uri="{FF2B5EF4-FFF2-40B4-BE49-F238E27FC236}">
                <a16:creationId xmlns:a16="http://schemas.microsoft.com/office/drawing/2014/main" id="{3C087BF7-2FD7-416B-A591-9E7598851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4" y="41455"/>
            <a:ext cx="12162006" cy="684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直角三角形 9"/>
          <p:cNvSpPr>
            <a:spLocks noChangeArrowheads="1"/>
          </p:cNvSpPr>
          <p:nvPr/>
        </p:nvSpPr>
        <p:spPr bwMode="auto">
          <a:xfrm>
            <a:off x="0" y="1847850"/>
            <a:ext cx="7639050" cy="5010150"/>
          </a:xfrm>
          <a:prstGeom prst="rtTriangl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18435" name="文本框 10"/>
          <p:cNvSpPr txBox="1">
            <a:spLocks noChangeArrowheads="1"/>
          </p:cNvSpPr>
          <p:nvPr/>
        </p:nvSpPr>
        <p:spPr bwMode="auto">
          <a:xfrm>
            <a:off x="943786" y="4248507"/>
            <a:ext cx="2472644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1500" b="1">
                <a:solidFill>
                  <a:sysClr val="windowText" lastClr="000000"/>
                </a:solidFill>
                <a:latin typeface="#9Slide07 Stormtrooper" panose="020B0500000000000000" pitchFamily="34" charset="0"/>
                <a:ea typeface="微软雅黑" panose="020B0503020204020204" pitchFamily="34" charset="-122"/>
              </a:rPr>
              <a:t>01</a:t>
            </a:r>
            <a:endParaRPr lang="zh-CN" altLang="en-US" sz="11500" b="1">
              <a:solidFill>
                <a:sysClr val="windowText" lastClr="000000"/>
              </a:solidFill>
              <a:latin typeface="#9Slide07 Stormtrooper" panose="020B0500000000000000" pitchFamily="34" charset="0"/>
              <a:ea typeface="微软雅黑" panose="020B0503020204020204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B9B777-6783-AE65-57AF-D24961960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7711470" y="2283754"/>
            <a:ext cx="4279196" cy="45006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CAF13A-360F-438F-AE56-43650E0936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049" y="-516550"/>
            <a:ext cx="11235902" cy="40176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\Desktop\game_screen.jpg">
            <a:extLst>
              <a:ext uri="{FF2B5EF4-FFF2-40B4-BE49-F238E27FC236}">
                <a16:creationId xmlns:a16="http://schemas.microsoft.com/office/drawing/2014/main" id="{27A8ACDE-964A-4F5F-832C-139787F07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4" y="41455"/>
            <a:ext cx="12162006" cy="684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FC10DFD-BDDD-4179-BDA2-B7249A5ABB0D}"/>
              </a:ext>
            </a:extLst>
          </p:cNvPr>
          <p:cNvSpPr/>
          <p:nvPr/>
        </p:nvSpPr>
        <p:spPr>
          <a:xfrm>
            <a:off x="435851" y="386861"/>
            <a:ext cx="11414760" cy="6084277"/>
          </a:xfrm>
          <a:prstGeom prst="rect">
            <a:avLst/>
          </a:prstGeom>
          <a:solidFill>
            <a:schemeClr val="bg1"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pic>
        <p:nvPicPr>
          <p:cNvPr id="20481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图片 13">
            <a:extLst>
              <a:ext uri="{FF2B5EF4-FFF2-40B4-BE49-F238E27FC236}">
                <a16:creationId xmlns:a16="http://schemas.microsoft.com/office/drawing/2014/main" id="{AD974939-FE4A-1183-D5C3-21AB40E29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80691" y="5074432"/>
            <a:ext cx="1115844" cy="164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5FD4BFE-EE8A-4149-A060-053DAE2CDB35}"/>
              </a:ext>
            </a:extLst>
          </p:cNvPr>
          <p:cNvSpPr txBox="1"/>
          <p:nvPr/>
        </p:nvSpPr>
        <p:spPr>
          <a:xfrm>
            <a:off x="-21265883" y="857103"/>
            <a:ext cx="545973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3.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Vào buổi tối, hai đồng hồ nào chỉ cùng thời gian?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1F4BF1-3F36-4CEC-8151-221D6CE72E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2" t="48466" r="73368" b="38412"/>
          <a:stretch/>
        </p:blipFill>
        <p:spPr>
          <a:xfrm>
            <a:off x="487001" y="1883996"/>
            <a:ext cx="2111375" cy="30900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954CB4-4B72-4D4F-B992-01D3801AE9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0" t="48097" r="56410" b="38781"/>
          <a:stretch/>
        </p:blipFill>
        <p:spPr>
          <a:xfrm>
            <a:off x="2477297" y="1826390"/>
            <a:ext cx="2111375" cy="30900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60463B-FCD8-4A73-8497-AAF429AFA3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83" t="48097" r="44183" b="38781"/>
          <a:stretch/>
        </p:blipFill>
        <p:spPr>
          <a:xfrm>
            <a:off x="4537077" y="1826390"/>
            <a:ext cx="1632457" cy="30900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3DB645-AE65-4769-924A-86DAD9DAAB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0" t="48590" r="31720" b="38288"/>
          <a:stretch/>
        </p:blipFill>
        <p:spPr>
          <a:xfrm>
            <a:off x="6032767" y="1962007"/>
            <a:ext cx="2111375" cy="30900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EE0B75-2C24-42AB-8106-197A4BF609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11" t="51684" r="22083" b="39440"/>
          <a:stretch/>
        </p:blipFill>
        <p:spPr>
          <a:xfrm>
            <a:off x="7864288" y="2670032"/>
            <a:ext cx="1795484" cy="20900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906F1B-7F2B-455A-A887-B744BA0BA8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06" t="48409" r="10160" b="39687"/>
          <a:stretch/>
        </p:blipFill>
        <p:spPr>
          <a:xfrm>
            <a:off x="10072542" y="1883996"/>
            <a:ext cx="1632457" cy="280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60642"/>
      </p:ext>
    </p:extLst>
  </p:cSld>
  <p:clrMapOvr>
    <a:masterClrMapping/>
  </p:clrMapOvr>
  <p:transition advTm="3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\Desktop\game_screen.jpg">
            <a:extLst>
              <a:ext uri="{FF2B5EF4-FFF2-40B4-BE49-F238E27FC236}">
                <a16:creationId xmlns:a16="http://schemas.microsoft.com/office/drawing/2014/main" id="{27A8ACDE-964A-4F5F-832C-139787F07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4" y="41455"/>
            <a:ext cx="12162006" cy="684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FC10DFD-BDDD-4179-BDA2-B7249A5ABB0D}"/>
              </a:ext>
            </a:extLst>
          </p:cNvPr>
          <p:cNvSpPr/>
          <p:nvPr/>
        </p:nvSpPr>
        <p:spPr>
          <a:xfrm>
            <a:off x="435851" y="386861"/>
            <a:ext cx="11414760" cy="6084277"/>
          </a:xfrm>
          <a:prstGeom prst="rect">
            <a:avLst/>
          </a:prstGeom>
          <a:solidFill>
            <a:schemeClr val="bg1"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pic>
        <p:nvPicPr>
          <p:cNvPr id="20481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图片 13">
            <a:extLst>
              <a:ext uri="{FF2B5EF4-FFF2-40B4-BE49-F238E27FC236}">
                <a16:creationId xmlns:a16="http://schemas.microsoft.com/office/drawing/2014/main" id="{AD974939-FE4A-1183-D5C3-21AB40E29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80691" y="5074432"/>
            <a:ext cx="1115844" cy="164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5FD4BFE-EE8A-4149-A060-053DAE2CDB35}"/>
              </a:ext>
            </a:extLst>
          </p:cNvPr>
          <p:cNvSpPr txBox="1"/>
          <p:nvPr/>
        </p:nvSpPr>
        <p:spPr>
          <a:xfrm>
            <a:off x="-21265883" y="857103"/>
            <a:ext cx="545973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3.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Vào buổi tối, hai đồng hồ nào chỉ cùng thời gian?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1F4BF1-3F36-4CEC-8151-221D6CE72E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2" t="48466" r="73561" b="42384"/>
          <a:stretch/>
        </p:blipFill>
        <p:spPr>
          <a:xfrm>
            <a:off x="1424150" y="1356410"/>
            <a:ext cx="2078982" cy="21548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954CB4-4B72-4D4F-B992-01D3801AE9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0" t="48097" r="56410" b="38781"/>
          <a:stretch/>
        </p:blipFill>
        <p:spPr>
          <a:xfrm>
            <a:off x="5108841" y="1353220"/>
            <a:ext cx="2111375" cy="30900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60463B-FCD8-4A73-8497-AAF429AFA3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83" t="48097" r="44183" b="42752"/>
          <a:stretch/>
        </p:blipFill>
        <p:spPr>
          <a:xfrm>
            <a:off x="8789079" y="4068072"/>
            <a:ext cx="1632457" cy="21548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3DB645-AE65-4769-924A-86DAD9DAAB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0" t="48590" r="31720" b="42312"/>
          <a:stretch/>
        </p:blipFill>
        <p:spPr>
          <a:xfrm>
            <a:off x="5304826" y="4267564"/>
            <a:ext cx="2111375" cy="21424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EE0B75-2C24-42AB-8106-197A4BF609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11" t="51684" r="22083" b="43065"/>
          <a:stretch/>
        </p:blipFill>
        <p:spPr>
          <a:xfrm>
            <a:off x="1770464" y="4527239"/>
            <a:ext cx="1795484" cy="12364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906F1B-7F2B-455A-A887-B744BA0BA8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06" t="48409" r="11146" b="41727"/>
          <a:stretch/>
        </p:blipFill>
        <p:spPr>
          <a:xfrm>
            <a:off x="8649394" y="1247833"/>
            <a:ext cx="1467063" cy="2322682"/>
          </a:xfrm>
          <a:prstGeom prst="rect">
            <a:avLst/>
          </a:prstGeom>
        </p:spPr>
      </p:pic>
      <p:sp>
        <p:nvSpPr>
          <p:cNvPr id="16" name="Rounded Rectangle 17">
            <a:extLst>
              <a:ext uri="{FF2B5EF4-FFF2-40B4-BE49-F238E27FC236}">
                <a16:creationId xmlns:a16="http://schemas.microsoft.com/office/drawing/2014/main" id="{F7C846EB-8F7B-4EC3-8B47-778E5C6739DB}"/>
              </a:ext>
            </a:extLst>
          </p:cNvPr>
          <p:cNvSpPr/>
          <p:nvPr/>
        </p:nvSpPr>
        <p:spPr>
          <a:xfrm>
            <a:off x="1277938" y="3570515"/>
            <a:ext cx="2648085" cy="739095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DF3980"/>
                </a:solidFill>
                <a:effectLst/>
                <a:uLnTx/>
                <a:uFillTx/>
                <a:latin typeface="UTM Avo" panose="02040603050506020204" pitchFamily="18" charset="0"/>
                <a:ea typeface="宋体"/>
                <a:cs typeface="+mn-cs"/>
              </a:rPr>
              <a:t>19 giờ 55 phút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DF3980"/>
              </a:solidFill>
              <a:effectLst/>
              <a:uLnTx/>
              <a:uFillTx/>
              <a:latin typeface="UTM Avo" panose="02040603050506020204" pitchFamily="18" charset="0"/>
              <a:ea typeface="宋体"/>
              <a:cs typeface="+mn-cs"/>
            </a:endParaRPr>
          </a:p>
        </p:txBody>
      </p:sp>
      <p:sp>
        <p:nvSpPr>
          <p:cNvPr id="17" name="Rounded Rectangle 17">
            <a:extLst>
              <a:ext uri="{FF2B5EF4-FFF2-40B4-BE49-F238E27FC236}">
                <a16:creationId xmlns:a16="http://schemas.microsoft.com/office/drawing/2014/main" id="{E7A376E7-AC65-471C-9092-FB59061622A8}"/>
              </a:ext>
            </a:extLst>
          </p:cNvPr>
          <p:cNvSpPr/>
          <p:nvPr/>
        </p:nvSpPr>
        <p:spPr>
          <a:xfrm>
            <a:off x="5283039" y="3613686"/>
            <a:ext cx="1499455" cy="695924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DF3980"/>
                </a:solidFill>
                <a:effectLst/>
                <a:uLnTx/>
                <a:uFillTx/>
                <a:latin typeface="UTM Avo" panose="02040603050506020204" pitchFamily="18" charset="0"/>
                <a:ea typeface="宋体"/>
                <a:cs typeface="+mn-cs"/>
              </a:rPr>
              <a:t>21 giờ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DF3980"/>
              </a:solidFill>
              <a:effectLst/>
              <a:uLnTx/>
              <a:uFillTx/>
              <a:latin typeface="UTM Avo" panose="02040603050506020204" pitchFamily="18" charset="0"/>
              <a:ea typeface="宋体"/>
              <a:cs typeface="+mn-cs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1237E73-0DE7-4972-8A7C-25ED5FC2F016}"/>
              </a:ext>
            </a:extLst>
          </p:cNvPr>
          <p:cNvSpPr/>
          <p:nvPr/>
        </p:nvSpPr>
        <p:spPr>
          <a:xfrm>
            <a:off x="7931872" y="3570514"/>
            <a:ext cx="2648085" cy="739095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DF3980"/>
                </a:solidFill>
                <a:effectLst/>
                <a:uLnTx/>
                <a:uFillTx/>
                <a:latin typeface="UTM Avo" panose="02040603050506020204" pitchFamily="18" charset="0"/>
                <a:ea typeface="宋体"/>
                <a:cs typeface="+mn-cs"/>
              </a:rPr>
              <a:t>20 giờ 20phút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DF3980"/>
              </a:solidFill>
              <a:effectLst/>
              <a:uLnTx/>
              <a:uFillTx/>
              <a:latin typeface="UTM Avo" panose="02040603050506020204" pitchFamily="18" charset="0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366784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\Desktop\game_screen.jpg">
            <a:extLst>
              <a:ext uri="{FF2B5EF4-FFF2-40B4-BE49-F238E27FC236}">
                <a16:creationId xmlns:a16="http://schemas.microsoft.com/office/drawing/2014/main" id="{27A8ACDE-964A-4F5F-832C-139787F07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4" y="41455"/>
            <a:ext cx="12162006" cy="684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FC10DFD-BDDD-4179-BDA2-B7249A5ABB0D}"/>
              </a:ext>
            </a:extLst>
          </p:cNvPr>
          <p:cNvSpPr/>
          <p:nvPr/>
        </p:nvSpPr>
        <p:spPr>
          <a:xfrm>
            <a:off x="435851" y="386861"/>
            <a:ext cx="11414760" cy="6084277"/>
          </a:xfrm>
          <a:prstGeom prst="rect">
            <a:avLst/>
          </a:prstGeom>
          <a:solidFill>
            <a:schemeClr val="bg1"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pic>
        <p:nvPicPr>
          <p:cNvPr id="20481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图片 13">
            <a:extLst>
              <a:ext uri="{FF2B5EF4-FFF2-40B4-BE49-F238E27FC236}">
                <a16:creationId xmlns:a16="http://schemas.microsoft.com/office/drawing/2014/main" id="{AD974939-FE4A-1183-D5C3-21AB40E29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19006" y="5028399"/>
            <a:ext cx="1115844" cy="164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5FD4BFE-EE8A-4149-A060-053DAE2CDB35}"/>
              </a:ext>
            </a:extLst>
          </p:cNvPr>
          <p:cNvSpPr txBox="1"/>
          <p:nvPr/>
        </p:nvSpPr>
        <p:spPr>
          <a:xfrm>
            <a:off x="-531812" y="762000"/>
            <a:ext cx="43685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5. Số?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2A18EF-54F3-48BF-B307-9FE02AECBF75}"/>
              </a:ext>
            </a:extLst>
          </p:cNvPr>
          <p:cNvSpPr txBox="1"/>
          <p:nvPr/>
        </p:nvSpPr>
        <p:spPr>
          <a:xfrm>
            <a:off x="1307932" y="581839"/>
            <a:ext cx="98663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b="1">
                <a:solidFill>
                  <a:srgbClr val="00B050"/>
                </a:solidFill>
                <a:latin typeface="UTM Avo" panose="02040603050506020204" pitchFamily="18" charset="0"/>
              </a:rPr>
              <a:t>Buổi sáng 20 tháng 11 ở lớp em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441FD2-8A0F-4ADD-9C69-177475AC559C}"/>
              </a:ext>
            </a:extLst>
          </p:cNvPr>
          <p:cNvSpPr txBox="1"/>
          <p:nvPr/>
        </p:nvSpPr>
        <p:spPr>
          <a:xfrm>
            <a:off x="751534" y="4224727"/>
            <a:ext cx="104227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1">
                <a:solidFill>
                  <a:sysClr val="windowText" lastClr="000000"/>
                </a:solidFill>
                <a:latin typeface="UTM Avo" panose="02040603050506020204" pitchFamily="18" charset="0"/>
              </a:rPr>
              <a:t>a) Chúng em bắt đầu liên hoan văn nghệ vào lúc ..?.. giờ ..?..phút và kết thúc lúc ..?.. giờ ..?.. phút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B8EDE2-AD74-4A02-B6AB-179A42FF66EB}"/>
              </a:ext>
            </a:extLst>
          </p:cNvPr>
          <p:cNvSpPr txBox="1"/>
          <p:nvPr/>
        </p:nvSpPr>
        <p:spPr>
          <a:xfrm>
            <a:off x="751534" y="5399043"/>
            <a:ext cx="98663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1">
                <a:solidFill>
                  <a:sysClr val="windowText" lastClr="000000"/>
                </a:solidFill>
                <a:latin typeface="UTM Avo" panose="02040603050506020204" pitchFamily="18" charset="0"/>
              </a:rPr>
              <a:t>b) Buổi liên hoan văn nghệ kéo dài trong ..?.. phút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C9E1D8-6B7A-4010-A2DD-91F4BA9E38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50" y="1045541"/>
            <a:ext cx="10238673" cy="2999025"/>
          </a:xfrm>
          <a:prstGeom prst="rect">
            <a:avLst/>
          </a:prstGeom>
        </p:spPr>
      </p:pic>
      <p:sp>
        <p:nvSpPr>
          <p:cNvPr id="19" name="Rounded Rectangle 17">
            <a:extLst>
              <a:ext uri="{FF2B5EF4-FFF2-40B4-BE49-F238E27FC236}">
                <a16:creationId xmlns:a16="http://schemas.microsoft.com/office/drawing/2014/main" id="{E5BD22B5-48A0-4527-8801-D905B3591FD4}"/>
              </a:ext>
            </a:extLst>
          </p:cNvPr>
          <p:cNvSpPr/>
          <p:nvPr/>
        </p:nvSpPr>
        <p:spPr>
          <a:xfrm>
            <a:off x="831577" y="3534788"/>
            <a:ext cx="2445024" cy="556985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DF3980"/>
                </a:solidFill>
                <a:effectLst/>
                <a:uLnTx/>
                <a:uFillTx/>
                <a:latin typeface="UTM Avo" panose="02040603050506020204" pitchFamily="18" charset="0"/>
                <a:ea typeface="宋体"/>
                <a:cs typeface="+mn-cs"/>
              </a:rPr>
              <a:t>9 giờ</a:t>
            </a:r>
            <a:r>
              <a:rPr kumimoji="0" lang="en-GB" sz="2400" b="1" i="0" u="none" strike="noStrike" kern="1200" cap="none" spc="0" normalizeH="0" noProof="0">
                <a:ln>
                  <a:noFill/>
                </a:ln>
                <a:solidFill>
                  <a:srgbClr val="DF3980"/>
                </a:solidFill>
                <a:effectLst/>
                <a:uLnTx/>
                <a:uFillTx/>
                <a:latin typeface="UTM Avo" panose="02040603050506020204" pitchFamily="18" charset="0"/>
                <a:ea typeface="宋体"/>
                <a:cs typeface="+mn-cs"/>
              </a:rPr>
              <a:t> 25 phút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DF3980"/>
              </a:solidFill>
              <a:effectLst/>
              <a:uLnTx/>
              <a:uFillTx/>
              <a:latin typeface="UTM Avo" panose="02040603050506020204" pitchFamily="18" charset="0"/>
              <a:ea typeface="宋体"/>
              <a:cs typeface="+mn-cs"/>
            </a:endParaRPr>
          </a:p>
        </p:txBody>
      </p:sp>
      <p:sp>
        <p:nvSpPr>
          <p:cNvPr id="20" name="Rounded Rectangle 17">
            <a:extLst>
              <a:ext uri="{FF2B5EF4-FFF2-40B4-BE49-F238E27FC236}">
                <a16:creationId xmlns:a16="http://schemas.microsoft.com/office/drawing/2014/main" id="{150B4950-E91E-4C33-B9F0-25744D45278C}"/>
              </a:ext>
            </a:extLst>
          </p:cNvPr>
          <p:cNvSpPr/>
          <p:nvPr/>
        </p:nvSpPr>
        <p:spPr>
          <a:xfrm>
            <a:off x="8945393" y="3515647"/>
            <a:ext cx="2445024" cy="556985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DF3980"/>
                </a:solidFill>
                <a:effectLst/>
                <a:uLnTx/>
                <a:uFillTx/>
                <a:latin typeface="UTM Avo" panose="02040603050506020204" pitchFamily="18" charset="0"/>
                <a:ea typeface="宋体"/>
                <a:cs typeface="+mn-cs"/>
              </a:rPr>
              <a:t>9 giờ</a:t>
            </a:r>
            <a:r>
              <a:rPr kumimoji="0" lang="en-GB" sz="2400" b="1" i="0" u="none" strike="noStrike" kern="1200" cap="none" spc="0" normalizeH="0" noProof="0">
                <a:ln>
                  <a:noFill/>
                </a:ln>
                <a:solidFill>
                  <a:srgbClr val="DF3980"/>
                </a:solidFill>
                <a:effectLst/>
                <a:uLnTx/>
                <a:uFillTx/>
                <a:latin typeface="UTM Avo" panose="02040603050506020204" pitchFamily="18" charset="0"/>
                <a:ea typeface="宋体"/>
                <a:cs typeface="+mn-cs"/>
              </a:rPr>
              <a:t> 55 phút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DF3980"/>
              </a:solidFill>
              <a:effectLst/>
              <a:uLnTx/>
              <a:uFillTx/>
              <a:latin typeface="UTM Avo" panose="02040603050506020204" pitchFamily="18" charset="0"/>
              <a:ea typeface="宋体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53745C-E486-4E95-9808-30F1F031FE68}"/>
              </a:ext>
            </a:extLst>
          </p:cNvPr>
          <p:cNvSpPr txBox="1"/>
          <p:nvPr/>
        </p:nvSpPr>
        <p:spPr>
          <a:xfrm>
            <a:off x="967707" y="4239213"/>
            <a:ext cx="104227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1">
                <a:solidFill>
                  <a:sysClr val="windowText" lastClr="000000"/>
                </a:solidFill>
                <a:latin typeface="UTM Avo" panose="02040603050506020204" pitchFamily="18" charset="0"/>
              </a:rPr>
              <a:t>a) Chúng em </a:t>
            </a:r>
            <a:r>
              <a:rPr lang="en-US" sz="2800" b="1">
                <a:solidFill>
                  <a:srgbClr val="C00000"/>
                </a:solidFill>
                <a:latin typeface="UTM Avo" panose="02040603050506020204" pitchFamily="18" charset="0"/>
              </a:rPr>
              <a:t>bắt đầu</a:t>
            </a:r>
            <a:r>
              <a:rPr lang="en-US" sz="2800" b="1">
                <a:solidFill>
                  <a:sysClr val="windowText" lastClr="000000"/>
                </a:solidFill>
                <a:latin typeface="UTM Avo" panose="02040603050506020204" pitchFamily="18" charset="0"/>
              </a:rPr>
              <a:t> liên hoan văn nghệ vào lúc </a:t>
            </a:r>
          </a:p>
          <a:p>
            <a:pPr marL="0" marR="0" lvl="0" indent="0" algn="just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1">
                <a:solidFill>
                  <a:srgbClr val="C00000"/>
                </a:solidFill>
                <a:latin typeface="UTM Avo" panose="02040603050506020204" pitchFamily="18" charset="0"/>
              </a:rPr>
              <a:t>9 giờ 25 phút</a:t>
            </a:r>
            <a:r>
              <a:rPr lang="en-US" sz="2800" b="1">
                <a:solidFill>
                  <a:sysClr val="windowText" lastClr="000000"/>
                </a:solidFill>
                <a:latin typeface="UTM Avo" panose="02040603050506020204" pitchFamily="18" charset="0"/>
              </a:rPr>
              <a:t> và </a:t>
            </a:r>
            <a:r>
              <a:rPr lang="en-US" sz="2800" b="1">
                <a:solidFill>
                  <a:srgbClr val="00B050"/>
                </a:solidFill>
                <a:latin typeface="UTM Avo" panose="02040603050506020204" pitchFamily="18" charset="0"/>
              </a:rPr>
              <a:t>kết thúc</a:t>
            </a:r>
            <a:r>
              <a:rPr lang="en-US" sz="2800" b="1">
                <a:solidFill>
                  <a:sysClr val="windowText" lastClr="000000"/>
                </a:solidFill>
                <a:latin typeface="UTM Avo" panose="02040603050506020204" pitchFamily="18" charset="0"/>
              </a:rPr>
              <a:t> lúc </a:t>
            </a:r>
            <a:r>
              <a:rPr lang="en-US" sz="2800" b="1">
                <a:solidFill>
                  <a:srgbClr val="00B050"/>
                </a:solidFill>
                <a:latin typeface="UTM Avo" panose="02040603050506020204" pitchFamily="18" charset="0"/>
              </a:rPr>
              <a:t>9 giờ 55 phút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6421A0-D57E-47A8-A772-21714EAA51AD}"/>
              </a:ext>
            </a:extLst>
          </p:cNvPr>
          <p:cNvSpPr txBox="1"/>
          <p:nvPr/>
        </p:nvSpPr>
        <p:spPr>
          <a:xfrm>
            <a:off x="916463" y="5399043"/>
            <a:ext cx="104227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1371600">
              <a:defRPr/>
            </a:pPr>
            <a:r>
              <a:rPr lang="en-US" sz="2800" b="1">
                <a:solidFill>
                  <a:sysClr val="windowText" lastClr="000000"/>
                </a:solidFill>
                <a:latin typeface="UTM Avo" panose="02040603050506020204" pitchFamily="18" charset="0"/>
              </a:rPr>
              <a:t>b) Buổi liên hoan văn nghệ kéo dài trong </a:t>
            </a:r>
            <a:r>
              <a:rPr lang="en-US" sz="2800" b="1">
                <a:solidFill>
                  <a:srgbClr val="00B050"/>
                </a:solidFill>
                <a:latin typeface="UTM Avo" panose="02040603050506020204" pitchFamily="18" charset="0"/>
              </a:rPr>
              <a:t>30 phút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16C633-D15C-4229-9411-C0A37FCAE3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229" y="2483404"/>
            <a:ext cx="3630115" cy="146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6856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  <p:bldP spid="20" grpId="0" animBg="1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game_screen.jpg">
            <a:extLst>
              <a:ext uri="{FF2B5EF4-FFF2-40B4-BE49-F238E27FC236}">
                <a16:creationId xmlns:a16="http://schemas.microsoft.com/office/drawing/2014/main" id="{D027BC3D-A4EA-4D20-86ED-F7F7DA949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4" y="41455"/>
            <a:ext cx="12162006" cy="684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直角三角形 9"/>
          <p:cNvSpPr>
            <a:spLocks noChangeArrowheads="1"/>
          </p:cNvSpPr>
          <p:nvPr/>
        </p:nvSpPr>
        <p:spPr bwMode="auto">
          <a:xfrm>
            <a:off x="0" y="1847850"/>
            <a:ext cx="7639050" cy="5010150"/>
          </a:xfrm>
          <a:prstGeom prst="rtTriangle">
            <a:avLst/>
          </a:prstGeom>
          <a:solidFill>
            <a:srgbClr val="0A6F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8435" name="文本框 10"/>
          <p:cNvSpPr txBox="1">
            <a:spLocks noChangeArrowheads="1"/>
          </p:cNvSpPr>
          <p:nvPr/>
        </p:nvSpPr>
        <p:spPr bwMode="auto">
          <a:xfrm>
            <a:off x="943786" y="4248507"/>
            <a:ext cx="2472644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1500" b="1">
                <a:solidFill>
                  <a:schemeClr val="bg1"/>
                </a:solidFill>
                <a:latin typeface="#9Slide07 Stormtrooper" panose="020B0500000000000000" pitchFamily="34" charset="0"/>
                <a:ea typeface="微软雅黑" panose="020B0503020204020204" pitchFamily="34" charset="-122"/>
              </a:rPr>
              <a:t>03</a:t>
            </a:r>
            <a:endParaRPr lang="zh-CN" altLang="en-US" sz="11500" b="1">
              <a:solidFill>
                <a:schemeClr val="bg1"/>
              </a:solidFill>
              <a:latin typeface="#9Slide07 Stormtrooper" panose="020B0500000000000000" pitchFamily="34" charset="0"/>
              <a:ea typeface="微软雅黑" panose="020B0503020204020204" pitchFamily="34" charset="-122"/>
            </a:endParaRPr>
          </a:p>
        </p:txBody>
      </p:sp>
      <p:sp>
        <p:nvSpPr>
          <p:cNvPr id="18436" name="矩形 11"/>
          <p:cNvSpPr>
            <a:spLocks noChangeArrowheads="1"/>
          </p:cNvSpPr>
          <p:nvPr/>
        </p:nvSpPr>
        <p:spPr bwMode="auto">
          <a:xfrm rot="-3425054">
            <a:off x="4576763" y="3143250"/>
            <a:ext cx="342900" cy="3571875"/>
          </a:xfrm>
          <a:prstGeom prst="rect">
            <a:avLst/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B9B777-6783-AE65-57AF-D24961960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7711470" y="2283754"/>
            <a:ext cx="4279196" cy="45006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47C805-C435-4603-A62D-1CBBBA2719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049" y="-588612"/>
            <a:ext cx="11235902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481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875628f2c63ac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28" y="0"/>
            <a:ext cx="12227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:\Users\ADMIN\Desktop\Doreamon cau ca\0x0ss-8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1730826"/>
            <a:ext cx="5050975" cy="505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Kết quả hình ảnh cho fish cartoon 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0297" y1="44282" x2="72079" y2="47214"/>
                        <a14:foregroundMark x1="21980" y1="28446" x2="28317" y2="68915"/>
                        <a14:foregroundMark x1="26139" y1="25513" x2="32475" y2="78886"/>
                        <a14:foregroundMark x1="26733" y1="26100" x2="34851" y2="53666"/>
                        <a14:foregroundMark x1="41386" y1="25220" x2="62772" y2="58065"/>
                        <a14:foregroundMark x1="52475" y1="25220" x2="59406" y2="43109"/>
                        <a14:foregroundMark x1="58614" y1="29619" x2="39406" y2="50147"/>
                        <a14:foregroundMark x1="52277" y1="30205" x2="38218" y2="43988"/>
                        <a14:foregroundMark x1="56040" y1="23754" x2="63168" y2="53079"/>
                        <a14:foregroundMark x1="29901" y1="21994" x2="14455" y2="29912"/>
                        <a14:foregroundMark x1="16634" y1="36070" x2="11287" y2="56012"/>
                        <a14:foregroundMark x1="14455" y1="34604" x2="12871" y2="43695"/>
                        <a14:foregroundMark x1="80000" y1="46628" x2="91881" y2="40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4894">
            <a:off x="3064777" y="2448297"/>
            <a:ext cx="3281545" cy="221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5867400"/>
            <a:ext cx="1371600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78617" y="38815"/>
            <a:ext cx="563327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 fontAlgn="auto">
              <a:spcBef>
                <a:spcPts val="0"/>
              </a:spcBef>
              <a:spcAft>
                <a:spcPts val="0"/>
              </a:spcAft>
            </a:pPr>
            <a:r>
              <a:rPr lang="en-US" sz="5333" dirty="0">
                <a:solidFill>
                  <a:srgbClr val="0033CC"/>
                </a:solidFill>
                <a:latin typeface="UTM Than Chien Tranh" panose="02040403050506020204" pitchFamily="18" charset="0"/>
                <a:ea typeface="+mn-ea"/>
              </a:rPr>
              <a:t>CÂU CÁ CÙNG </a:t>
            </a:r>
          </a:p>
          <a:p>
            <a:pPr algn="ctr" defTabSz="1219072" fontAlgn="auto">
              <a:spcBef>
                <a:spcPts val="0"/>
              </a:spcBef>
              <a:spcAft>
                <a:spcPts val="0"/>
              </a:spcAft>
            </a:pPr>
            <a:r>
              <a:rPr lang="en-US" sz="5333" dirty="0">
                <a:solidFill>
                  <a:srgbClr val="0033CC"/>
                </a:solidFill>
                <a:latin typeface="UTM Than Chien Tranh" panose="02040403050506020204" pitchFamily="18" charset="0"/>
                <a:ea typeface="+mn-ea"/>
              </a:rPr>
              <a:t>DORAEMON</a:t>
            </a:r>
          </a:p>
        </p:txBody>
      </p:sp>
    </p:spTree>
    <p:extLst>
      <p:ext uri="{BB962C8B-B14F-4D97-AF65-F5344CB8AC3E}">
        <p14:creationId xmlns:p14="http://schemas.microsoft.com/office/powerpoint/2010/main" val="360720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7" presetClass="emph" presetSubtype="0" repeatCount="4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7" presetClass="emph" presetSubtype="0" repeatCount="4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ame_scre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nobita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18400" y="1207834"/>
            <a:ext cx="1219200" cy="167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Kết quả hình ảnh cho fish box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1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764" y="1783080"/>
            <a:ext cx="121920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ADMIN\Desktop\Doreamon cau ca\allison-mcgrath-crayonsswimming.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359400"/>
            <a:ext cx="1450656" cy="152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ADMIN\Desktop\Doreamon cau ca\source (1).gif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3" y="5512527"/>
            <a:ext cx="1494972" cy="134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Doreamon cau ca\giphy (4).gif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00" y="3611881"/>
            <a:ext cx="1079501" cy="99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ADMIN\Desktop\Doreamon cau ca\animated-tropical-fish-5-2.gif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301" y="4511129"/>
            <a:ext cx="1066301" cy="83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:\Users\ADMIN\Desktop\Doreamon cau ca\largemouth_bass_swimming_hg_clr1.gif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044742" y="5180682"/>
            <a:ext cx="1875797" cy="109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Dore 2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082" y="1452882"/>
            <a:ext cx="1569719" cy="156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5698067"/>
            <a:ext cx="812800" cy="108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xplosion 1 1"/>
          <p:cNvSpPr/>
          <p:nvPr/>
        </p:nvSpPr>
        <p:spPr>
          <a:xfrm>
            <a:off x="8899919" y="26924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15" name="Explosion 1 14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16" name="Explosion 1 15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3" name="Explosion 1 22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4" name="Explosion 1 23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</p:spTree>
    <p:extLst>
      <p:ext uri="{BB962C8B-B14F-4D97-AF65-F5344CB8AC3E}">
        <p14:creationId xmlns:p14="http://schemas.microsoft.com/office/powerpoint/2010/main" val="37610794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2859 L 0.01597 0.03249 L 0.03107 -0.02859 L 0.04705 0.03249 L 0.06302 -0.02859 L 0.07795 0.03249 L 0.09392 -0.02859 L 0.10903 0.03249 L 0.125 -0.02859 L 0.14097 0.03249 L 0.15607 -0.02859 L 0.17205 0.03249 L 0.18698 -0.02859 L 0.20295 0.03249 L 0.21892 -0.02859 L 0.23403 0.03249 L 0.25 -0.02859 " pathEditMode="relative" rAng="0" ptsTypes="FFFFFFFFFFFFFFFFF">
                                      <p:cBhvr>
                                        <p:cTn id="18" dur="1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5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26" dur="27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28" dur="3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61577E-6 L -1.15643 0.02443 " pathEditMode="relative" rAng="0" ptsTypes="AA">
                                      <p:cBhvr>
                                        <p:cTn id="30" dur="3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30" y="1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98517E-7 C -0.01598 -0.00927 -0.02986 -0.02843 -0.04601 -0.03677 C -0.05972 -0.04387 -0.07257 -0.04758 -0.08577 -0.05654 C -0.09445 -0.06241 -0.09584 -0.05592 -0.10643 -0.06766 C -0.12327 -0.0862 -0.14254 -0.09546 -0.16042 -0.10998 C -0.17709 -0.12358 -0.19167 -0.13902 -0.20955 -0.14674 C -0.21823 -0.15756 -0.22865 -0.16157 -0.2382 -0.1693 C -0.25365 -0.18165 -0.26789 -0.19463 -0.2842 -0.20328 C -0.28941 -0.20884 -0.29445 -0.21594 -0.3 -0.22027 C -0.30712 -0.22583 -0.31511 -0.22645 -0.32223 -0.2317 C -0.33716 -0.24282 -0.3507 -0.25981 -0.36667 -0.26537 C -0.37275 -0.27958 -0.375 -0.27989 -0.3842 -0.28514 C -0.3915 -0.29843 -0.40226 -0.30368 -0.40955 -0.31635 C -0.42032 -0.33581 -0.41476 -0.33087 -0.42379 -0.33612 C -0.43177 -0.35064 -0.44202 -0.3633 -0.44931 -0.37844 C -0.46355 -0.40779 -0.44532 -0.37442 -0.45868 -0.39821 C -0.46302 -0.41737 -0.47049 -0.43158 -0.47622 -0.44919 C -0.47674 -0.45289 -0.47657 -0.45722 -0.47778 -0.46031 C -0.47882 -0.46309 -0.4816 -0.46278 -0.48264 -0.46587 C -0.48403 -0.47019 -0.48334 -0.47544 -0.4842 -0.48008 C -0.48646 -0.49151 -0.49271 -0.49676 -0.49532 -0.5085 C -0.49705 -0.51684 -0.49775 -0.5258 -0.5 -0.53383 C -0.50313 -0.54464 -0.5066 -0.55577 -0.50799 -0.56781 C -0.51164 -0.59778 -0.50764 -0.57368 -0.51111 -0.59315 C -0.51667 -0.67347 -0.51493 -0.64072 -0.51111 -0.80198 C -0.51094 -0.81187 -0.50261 -0.81928 -0.49844 -0.82175 C -0.48212 -0.85234 -0.46736 -0.81588 -0.454 -0.80785 C -0.44983 -0.80229 -0.44566 -0.79611 -0.44132 -0.79086 C -0.4382 -0.78715 -0.43177 -0.77943 -0.43177 -0.77943 C -0.42674 -0.76615 -0.41945 -0.75472 -0.41598 -0.73989 C -0.41198 -0.7229 -0.41424 -0.73031 -0.40955 -0.71734 C -0.40764 -0.69386 -0.40157 -0.67038 -0.40157 -0.6469 " pathEditMode="relative" ptsTypes="fffffffffffffffffffffffffffffffA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5.02317E-6 C -0.00851 -0.02565 -0.01875 -0.04913 -0.02865 -0.07353 C -0.03507 -0.08898 -0.03959 -0.10628 -0.04601 -0.12142 C -0.05018 -0.14459 -0.04757 -0.13316 -0.054 -0.1554 C -0.05712 -0.17764 -0.05295 -0.15509 -0.06198 -0.18073 C -0.06285 -0.1832 -0.06268 -0.18691 -0.06354 -0.18938 C -0.0665 -0.19772 -0.06945 -0.20266 -0.07309 -0.20915 C -0.07657 -0.24004 -0.08889 -0.26599 -0.09688 -0.29411 C -0.09861 -0.30585 -0.10191 -0.31388 -0.10469 -0.32469 C -0.11059 -0.34786 -0.11545 -0.37196 -0.12066 -0.39544 C -0.12483 -0.41459 -0.12327 -0.43374 -0.12865 -0.45197 C -0.12917 -0.4566 -0.12952 -0.46155 -0.13021 -0.46618 C -0.13108 -0.47174 -0.13334 -0.48286 -0.13334 -0.48286 C -0.13247 -0.56349 -0.14219 -0.62281 -0.1191 -0.68645 C -0.1165 -0.70467 -0.10973 -0.71518 -0.10313 -0.72877 C -0.08455 -0.76708 -0.0717 -0.79488 -0.04289 -0.80785 C -0.00209 -0.80538 0.04045 -0.82021 0.07465 -0.77665 C 0.08906 -0.75812 0.1 -0.7334 0.11111 -0.709 C 0.11527 -0.69973 0.12066 -0.6778 0.12066 -0.6778 C 0.12448 -0.64412 0.12378 -0.65926 0.12378 -0.63269 " pathEditMode="relative" ptsTypes="fffffffffffffffffffA">
                                      <p:cBhvr>
                                        <p:cTn id="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194 0.02166 C -0.33316 0.04165 -0.33125 0.05192 -0.34149 0.06525 C -0.34427 0.07607 -0.34219 0.06941 -0.3493 0.08385 C -0.35226 0.08968 -0.34948 0.09106 -0.35417 0.09634 C -0.3559 0.09828 -0.35833 0.09884 -0.36042 0.10023 C -0.36389 0.11244 -0.36753 0.12466 -0.37326 0.13548 C -0.37552 0.14492 -0.37864 0.15575 -0.38264 0.16436 C -0.38455 0.16852 -0.38698 0.17269 -0.38906 0.17685 C -0.3901 0.17879 -0.39219 0.18324 -0.39219 0.18324 C -0.39392 0.1924 -0.39757 0.19878 -0.40017 0.20794 C -0.40347 0.21905 -0.41094 0.24348 -0.41771 0.25347 C -0.41944 0.25597 -0.42205 0.25708 -0.42396 0.25958 C -0.43177 0.26985 -0.43802 0.2829 -0.44774 0.29068 C -0.45642 0.29762 -0.46545 0.30012 -0.47483 0.30511 C -0.48542 0.31094 -0.49549 0.31872 -0.5066 0.32177 C -0.51424 0.32704 -0.52187 0.32788 -0.53038 0.3301 C -0.54028 0.33676 -0.55121 0.33843 -0.56215 0.34065 C -0.5743 0.33982 -0.58663 0.34037 -0.59861 0.33815 C -0.6158 0.33537 -0.63281 0.31705 -0.6493 0.30928 C -0.65642 0.30012 -0.6658 0.29428 -0.67483 0.28873 C -0.68264 0.27818 -0.68385 0.28179 -0.69062 0.2743 C -0.69566 0.26847 -0.70174 0.26319 -0.70486 0.2557 C -0.7059 0.25292 -0.7066 0.24959 -0.70816 0.24709 C -0.71285 0.23987 -0.71996 0.23487 -0.72396 0.22654 C -0.73038 0.2135 -0.73437 0.20073 -0.73993 0.18712 C -0.75555 0.14964 -0.73837 0.19406 -0.75104 0.16658 C -0.75295 0.16269 -0.75399 0.15825 -0.75573 0.15409 C -0.75764 0.14992 -0.76007 0.14576 -0.76215 0.14159 C -0.76267 0.13965 -0.76285 0.13715 -0.76371 0.13548 C -0.76649 0.12938 -0.77083 0.12493 -0.77326 0.11883 C -0.77656 0.11022 -0.77882 0.10245 -0.78264 0.09412 C -0.78698 0.0683 -0.78073 0.09662 -0.78906 0.07746 C -0.7901 0.07496 -0.78976 0.07163 -0.79062 0.06913 C -0.79184 0.06552 -0.79392 0.06219 -0.79549 0.05886 C -0.79965 0.0397 -0.80312 0.0186 -0.80972 0.00084 C -0.81371 -0.02637 -0.80781 0.00611 -0.81597 -0.01776 C -0.81753 -0.02221 -0.81858 -0.03914 -0.81927 -0.04247 C -0.8217 -0.05524 -0.82292 -0.05108 -0.82708 -0.06329 C -0.83351 -0.08134 -0.83437 -0.10133 -0.84149 -0.1191 C -0.84444 -0.14325 -0.84896 -0.16518 -0.85104 -0.18961 C -0.85069 -0.21599 -0.86094 -0.294 -0.84774 -0.34064 C -0.84479 -0.35063 -0.84097 -0.37229 -0.83507 -0.38006 C -0.82986 -0.38673 -0.82465 -0.3895 -0.81771 -0.39228 C -0.79861 -0.39172 -0.77951 -0.39172 -0.76042 -0.39033 C -0.75573 -0.39006 -0.75503 -0.38673 -0.75104 -0.38395 C -0.74739 -0.38145 -0.73976 -0.38062 -0.73663 -0.38006 C -0.7309 -0.37507 -0.72413 -0.37035 -0.71771 -0.36757 C -0.71354 -0.36229 -0.70868 -0.36063 -0.7033 -0.3573 C -0.69427 -0.34536 -0.69896 -0.34841 -0.69062 -0.3448 C -0.68542 -0.33814 -0.68003 -0.33092 -0.67483 -0.32398 C -0.67326 -0.32204 -0.67205 -0.31871 -0.66996 -0.31787 C -0.6684 -0.31732 -0.66528 -0.31593 -0.66528 -0.31565 " pathEditMode="relative" rAng="0" ptsTypes="fffffffffffffffffffffffffffffffffffffffffffffffffffA">
                                      <p:cBhvr>
                                        <p:cTn id="6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24" y="-474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844 -0.26568 C -0.45104 -0.25347 -0.44966 -0.23931 -0.45469 -0.22876 C -0.45712 -0.22154 -0.46007 -0.21516 -0.4625 -0.20849 C -0.4691 -0.17268 -0.46077 -0.21155 -0.47153 -0.17851 C -0.47327 -0.17268 -0.47448 -0.16574 -0.47639 -0.15991 C -0.47795 -0.15352 -0.48004 -0.14825 -0.48247 -0.1427 C -0.48907 -0.09939 -0.48177 -0.13159 -0.49827 -0.09411 C -0.51129 -0.06413 -0.52361 -0.0322 -0.53663 -0.00194 C -0.61476 0.11383 -0.57413 0.07496 -0.629 0.10439 C -0.65938 0.09217 -0.68733 0.06274 -0.71476 0.03193 C -0.73143 0.00333 -0.74948 -0.02443 -0.76545 -0.05497 C -0.77136 -0.06635 -0.77101 -0.09245 -0.77014 -0.1005 C -0.76528 -0.14409 -0.74948 -0.17212 -0.73368 -0.20461 C -0.70104 -0.24625 -0.69514 -0.28789 -0.65243 -0.26652 C -0.64427 -0.25708 -0.63368 -0.2457 -0.62431 -0.23376 C -0.60243 -0.19767 -0.57518 -0.17379 -0.57153 -0.12882 C -0.56302 -0.10661 -0.57188 -0.08662 -0.57761 -0.07024 C -0.60295 -0.03831 -0.62761 -0.00472 -0.65504 0.02388 C -0.66181 0.0311 -0.67153 0.03026 -0.67917 0.03554 C -0.7191 0.06247 -0.7592 0.09856 -0.80695 0.09995 C -0.8165 0.10022 -0.82587 0.09495 -0.83577 0.09273 C -0.84479 0.08495 -0.85365 0.0744 -0.86285 0.06719 C -0.8967 0.04053 -0.85365 0.0744 -0.88004 0.05775 C -0.8908 0.05108 -0.9007 0.03776 -0.91077 0.0261 C -0.93889 -0.01971 -0.98646 -0.0608 -0.99202 -0.11854 C -0.99809 -0.13381 -0.99809 -0.1452 -0.99966 -0.16324 C -1.00243 -0.19878 -0.99219 -0.21044 -0.98177 -0.23737 C -0.97275 -0.2593 -0.96337 -0.27957 -0.95573 -0.30233 C -0.94306 -0.32065 -0.9316 -0.34092 -0.91719 -0.35619 C -0.91424 -0.35897 -0.9092 -0.35563 -0.90469 -0.35702 C -0.89931 -0.35813 -0.8941 -0.36174 -0.88872 -0.36369 C -0.88247 -0.3623 -0.87882 -0.36424 -0.87275 -0.35841 C -0.85157 -0.3226 -0.83611 -0.31177 -0.8474 -0.27679 C -0.85417 -0.26735 -0.87188 -0.23126 -0.8882 -0.22349 C -0.89375 -0.22099 -0.9 -0.21877 -0.90625 -0.21766 C -0.9092 -0.21654 -0.91233 -0.21543 -0.91528 -0.2146 C -0.91841 -0.21516 -0.92136 -0.2121 -0.92118 -0.21183 C -0.94028 -0.23015 -0.94132 -0.22793 -0.96025 -0.27151 C -0.96285 -0.27679 -0.96111 -0.28345 -0.96181 -0.28789 C -0.96407 -0.30705 -0.96285 -0.31954 -0.96025 -0.33648 C -0.95851 -0.34814 -0.95452 -0.35924 -0.95313 -0.37146 C -0.95157 -0.37951 -0.95313 -0.38867 -0.95157 -0.39589 C -0.9507 -0.40089 -0.94827 -0.40394 -0.94653 -0.40866 C -0.93924 -0.42698 -0.93507 -0.44586 -0.92657 -0.46224 C -0.90417 -0.52804 -0.86684 -0.56746 -0.83299 -0.61965 C -0.82639 -0.6241 -0.82014 -0.62882 -0.81337 -0.63298 C -0.80747 -0.63631 -0.79288 -0.6352 -0.79254 -0.63492 C -0.77587 -0.62715 -0.8033 -0.63909 -0.77813 -0.63215 C -0.75886 -0.62687 -0.77153 -0.62854 -0.75851 -0.62188 C -0.74931 -0.6166 -0.73959 -0.61493 -0.73038 -0.60994 C -0.72066 -0.60355 -0.71059 -0.59578 -0.70104 -0.58856 " pathEditMode="relative" rAng="-2701046" ptsTypes="ffffffffffffffffffffffffffffffffffffffffffffffffffA">
                                      <p:cBhvr>
                                        <p:cTn id="74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5" y="5358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33 -0.05004 C 0.33854 -0.03367 0.33924 -0.02039 0.34219 -0.00494 C 0.34375 0.01267 0.3474 0.02225 0.35174 0.03738 C 0.35642 0.05376 0.35295 0.04851 0.35799 0.06302 C 0.36181 0.07446 0.36649 0.08558 0.37066 0.0967 C 0.37517 0.10875 0.3816 0.10998 0.38819 0.11647 C 0.39531 0.12327 0.40174 0.13192 0.40885 0.13902 C 0.42101 0.15107 0.43663 0.15478 0.45017 0.15879 C 0.45868 0.16435 0.46823 0.16682 0.47708 0.17022 C 0.54427 0.16837 0.61146 0.16899 0.67865 0.16466 C 0.69688 0.16343 0.71476 0.14335 0.73264 0.13902 C 0.75313 0.12697 0.77396 0.11709 0.79462 0.10535 C 0.80017 0.10226 0.81042 0.09114 0.81042 0.09114 C 0.8125 0.08743 0.81441 0.0828 0.81684 0.07971 C 0.81823 0.07785 0.82014 0.07878 0.82153 0.07693 C 0.83229 0.06272 0.83507 0.05407 0.84844 0.04603 C 0.86528 0.02564 0.88003 0.00247 0.89774 -0.01606 C 0.9059 -0.0244 0.91076 -0.04016 0.9184 -0.05004 C 0.92587 -0.07043 0.92188 -0.0624 0.92951 -0.07538 C 0.93299 -0.09453 0.93021 -0.08155 0.94063 -0.11214 C 0.94288 -0.11893 0.9434 -0.12758 0.94531 -0.13469 C 0.94809 -0.14581 0.95191 -0.15755 0.95486 -0.16867 C 0.95885 -0.20512 0.95608 -0.18813 0.96285 -0.21964 C 0.96875 -0.30985 0.96719 -0.26475 0.96285 -0.40871 C 0.96233 -0.42323 0.9625 -0.42107 0.95799 -0.42848 C 0.9559 -0.45072 0.95243 -0.46895 0.94531 -0.48779 C 0.93993 -0.51776 0.93229 -0.54186 0.9184 -0.56132 C 0.9151 -0.56595 0.91458 -0.56935 0.91042 -0.57275 C 0.89792 -0.58263 0.88507 -0.59005 0.8724 -0.59808 C 0.85069 -0.61167 0.82882 -0.62496 0.80573 -0.62897 C 0.78264 -0.64597 0.75295 -0.6438 0.72795 -0.64597 C 0.65017 -0.64473 0.6 -0.6679 0.53733 -0.63206 C 0.53194 -0.62187 0.52465 -0.6231 0.5184 -0.61507 C 0.50799 -0.60179 0.51892 -0.60951 0.50885 -0.60364 C 0.50052 -0.58912 0.49878 -0.57584 0.49288 -0.55854 C 0.48542 -0.5366 0.47552 -0.51745 0.46753 -0.49644 C 0.46528 -0.4844 0.46285 -0.48501 0.45799 -0.47667 C 0.45486 -0.45968 0.44688 -0.46061 0.44688 -0.44269 " pathEditMode="relative" ptsTypes="fffffffffffffffffffffffffffffffffffffA">
                                      <p:cBhvr>
                                        <p:cTn id="8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5" grpId="0" animBg="1"/>
      <p:bldP spid="15" grpId="1" animBg="1"/>
      <p:bldP spid="16" grpId="0" animBg="1"/>
      <p:bldP spid="16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9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99165" y="-1659869"/>
            <a:ext cx="4600184" cy="861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46598" y="3009899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115" y="4485213"/>
            <a:ext cx="2438401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32356" y="1203402"/>
            <a:ext cx="5473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 fontAlgn="auto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srgbClr val="0033CC"/>
                </a:solidFill>
                <a:latin typeface="Calibri"/>
                <a:ea typeface="+mn-ea"/>
              </a:rPr>
              <a:t>Bạn Nam học Toán lúc mấy giờ?</a:t>
            </a:r>
            <a:endParaRPr lang="en-US" sz="3200" dirty="0">
              <a:solidFill>
                <a:srgbClr val="0033CC"/>
              </a:solidFill>
              <a:latin typeface="Calibri"/>
              <a:ea typeface="+mn-e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12756" y="5100190"/>
            <a:ext cx="35060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 fontAlgn="auto">
              <a:spcBef>
                <a:spcPts val="0"/>
              </a:spcBef>
              <a:spcAft>
                <a:spcPts val="0"/>
              </a:spcAft>
            </a:pPr>
            <a:r>
              <a:rPr lang="en-US" sz="4800">
                <a:solidFill>
                  <a:srgbClr val="0033CC"/>
                </a:solidFill>
                <a:latin typeface="Calibri"/>
                <a:ea typeface="+mn-ea"/>
              </a:rPr>
              <a:t>7 giờ 25 phút</a:t>
            </a:r>
            <a:endParaRPr lang="en-US" sz="4800" dirty="0">
              <a:solidFill>
                <a:srgbClr val="0033CC"/>
              </a:solidFill>
              <a:latin typeface="Calibri"/>
              <a:ea typeface="+mn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82C25A-409F-4291-B0DC-3373BAD0D77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767" y="1671472"/>
            <a:ext cx="4924332" cy="2510492"/>
          </a:xfrm>
          <a:prstGeom prst="rect">
            <a:avLst/>
          </a:prstGeom>
        </p:spPr>
      </p:pic>
      <p:pic>
        <p:nvPicPr>
          <p:cNvPr id="11" name="Tieng-chuong-reo-bao-thuc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481098C-B747-4ECC-8E5E-791AEEB614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228.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579485" y="3442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88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9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9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60846" y="-1835152"/>
            <a:ext cx="4108453" cy="813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516" y="4491566"/>
            <a:ext cx="2438401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10917" y="1017255"/>
            <a:ext cx="6001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 fontAlgn="auto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srgbClr val="0033CC"/>
                </a:solidFill>
                <a:latin typeface="Calibri"/>
                <a:ea typeface="+mn-ea"/>
              </a:rPr>
              <a:t>Ban Mai học Âm nhạc lúc mấy giờ?</a:t>
            </a:r>
            <a:endParaRPr lang="en-US" sz="3200" dirty="0">
              <a:solidFill>
                <a:srgbClr val="0033CC"/>
              </a:solidFill>
              <a:latin typeface="Calibri"/>
              <a:ea typeface="+mn-e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82112" y="4759404"/>
            <a:ext cx="38186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 fontAlgn="auto">
              <a:spcBef>
                <a:spcPts val="0"/>
              </a:spcBef>
              <a:spcAft>
                <a:spcPts val="0"/>
              </a:spcAft>
            </a:pPr>
            <a:r>
              <a:rPr lang="en-US" sz="4800">
                <a:solidFill>
                  <a:srgbClr val="0033CC"/>
                </a:solidFill>
                <a:latin typeface="Calibri"/>
                <a:ea typeface="+mn-ea"/>
              </a:rPr>
              <a:t>10 giờ 10 phút</a:t>
            </a:r>
            <a:endParaRPr lang="en-US" sz="4800" dirty="0">
              <a:solidFill>
                <a:srgbClr val="0033CC"/>
              </a:solidFill>
              <a:latin typeface="Calibri"/>
              <a:ea typeface="+mn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B70A93-505A-4C89-8F5F-0B719DC2E4D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943" y="1486639"/>
            <a:ext cx="4532363" cy="2310661"/>
          </a:xfrm>
          <a:prstGeom prst="rect">
            <a:avLst/>
          </a:prstGeom>
        </p:spPr>
      </p:pic>
      <p:pic>
        <p:nvPicPr>
          <p:cNvPr id="11" name="Tieng-chuong-reo-bao-thuc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C7E3A2E-E4C1-4810-BA71-B79D412B16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228.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579485" y="3442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33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9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9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516" y="4491566"/>
            <a:ext cx="2438401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58714" y="839952"/>
            <a:ext cx="54986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 fontAlgn="auto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srgbClr val="0033CC"/>
                </a:solidFill>
                <a:latin typeface="Calibri"/>
                <a:ea typeface="+mn-ea"/>
              </a:rPr>
              <a:t>Bạn Việt học GDTC lúc mấy giờ?</a:t>
            </a:r>
            <a:endParaRPr lang="en-US" sz="3200" dirty="0">
              <a:solidFill>
                <a:srgbClr val="0033CC"/>
              </a:solidFill>
              <a:latin typeface="Calibri"/>
              <a:ea typeface="+mn-e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99182" y="4759404"/>
            <a:ext cx="43845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 fontAlgn="auto">
              <a:spcBef>
                <a:spcPts val="0"/>
              </a:spcBef>
              <a:spcAft>
                <a:spcPts val="0"/>
              </a:spcAft>
            </a:pPr>
            <a:r>
              <a:rPr lang="en-US" sz="4000">
                <a:solidFill>
                  <a:srgbClr val="0033CC"/>
                </a:solidFill>
                <a:latin typeface="Calibri"/>
                <a:ea typeface="+mn-ea"/>
              </a:rPr>
              <a:t>3 giờ 40 phút</a:t>
            </a:r>
          </a:p>
          <a:p>
            <a:pPr algn="ctr" defTabSz="1219072" fontAlgn="auto">
              <a:spcBef>
                <a:spcPts val="0"/>
              </a:spcBef>
              <a:spcAft>
                <a:spcPts val="0"/>
              </a:spcAft>
            </a:pPr>
            <a:r>
              <a:rPr lang="en-US" sz="4000">
                <a:solidFill>
                  <a:srgbClr val="0033CC"/>
                </a:solidFill>
                <a:latin typeface="Calibri"/>
                <a:ea typeface="+mn-ea"/>
              </a:rPr>
              <a:t>( 4 giờ kém 20 phút)</a:t>
            </a:r>
            <a:endParaRPr lang="en-US" sz="4000" dirty="0">
              <a:solidFill>
                <a:srgbClr val="0033CC"/>
              </a:solidFill>
              <a:latin typeface="Calibri"/>
              <a:ea typeface="+mn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48F7FD-7E93-41D8-86AE-FE6A8DFA16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929" y="1353501"/>
            <a:ext cx="4121940" cy="2075499"/>
          </a:xfrm>
          <a:prstGeom prst="rect">
            <a:avLst/>
          </a:prstGeom>
        </p:spPr>
      </p:pic>
      <p:pic>
        <p:nvPicPr>
          <p:cNvPr id="11" name="Tieng-chuong-reo-bao-thuc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0DE7BD3-F379-4BB4-8489-C602BB1FB3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228.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579485" y="3442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566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9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9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67300" y="215901"/>
            <a:ext cx="24384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315" y="1441147"/>
            <a:ext cx="2438401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25456" y="1484690"/>
            <a:ext cx="23319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72" fontAlgn="auto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srgbClr val="0033CC"/>
                </a:solidFill>
                <a:latin typeface="Calibri"/>
                <a:ea typeface="+mn-ea"/>
              </a:rPr>
              <a:t>Đồng hồ chỉ mấy giờ?</a:t>
            </a:r>
            <a:endParaRPr lang="en-US" sz="3200" dirty="0">
              <a:solidFill>
                <a:srgbClr val="0033CC"/>
              </a:solidFill>
              <a:latin typeface="Calibri"/>
              <a:ea typeface="+mn-e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13419" y="4759236"/>
            <a:ext cx="37321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 fontAlgn="auto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srgbClr val="0033CC"/>
                </a:solidFill>
                <a:latin typeface="Calibri"/>
                <a:ea typeface="+mn-ea"/>
              </a:rPr>
              <a:t>4 giờ 55 phút </a:t>
            </a:r>
          </a:p>
          <a:p>
            <a:pPr algn="ctr" defTabSz="1219072" fontAlgn="auto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srgbClr val="0033CC"/>
                </a:solidFill>
                <a:latin typeface="Calibri"/>
                <a:ea typeface="+mn-ea"/>
              </a:rPr>
              <a:t>( 5 giờ kém 5 phút)</a:t>
            </a:r>
            <a:endParaRPr lang="en-US" sz="3600" dirty="0">
              <a:solidFill>
                <a:srgbClr val="0033CC"/>
              </a:solidFill>
              <a:latin typeface="Calibri"/>
              <a:ea typeface="+mn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C35BA2-B8DB-40C6-BD71-0C46475180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737" y="479411"/>
            <a:ext cx="3614240" cy="30877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035E3B-B845-4E17-BAA4-E2EE019BBFDA}"/>
              </a:ext>
            </a:extLst>
          </p:cNvPr>
          <p:cNvSpPr txBox="1"/>
          <p:nvPr/>
        </p:nvSpPr>
        <p:spPr>
          <a:xfrm>
            <a:off x="6328142" y="4661507"/>
            <a:ext cx="3861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 fontAlgn="auto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srgbClr val="C00000"/>
                </a:solidFill>
                <a:latin typeface="Calibri"/>
                <a:ea typeface="+mn-ea"/>
              </a:rPr>
              <a:t>16 giờ 55 phút </a:t>
            </a:r>
          </a:p>
          <a:p>
            <a:pPr algn="ctr" defTabSz="1219072" fontAlgn="auto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srgbClr val="C00000"/>
                </a:solidFill>
                <a:latin typeface="Calibri"/>
                <a:ea typeface="+mn-ea"/>
              </a:rPr>
              <a:t>(17 giờ kém 5 phút)</a:t>
            </a:r>
            <a:endParaRPr lang="en-US" sz="3600" dirty="0">
              <a:solidFill>
                <a:srgbClr val="C00000"/>
              </a:solidFill>
              <a:latin typeface="Calibri"/>
              <a:ea typeface="+mn-ea"/>
            </a:endParaRPr>
          </a:p>
        </p:txBody>
      </p:sp>
      <p:pic>
        <p:nvPicPr>
          <p:cNvPr id="23" name="Picture 2" descr="C:\Users\ADMIN\Desktop\Tai nguyen thiet ke tro choi\Bảng gỗ\1a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ieng-chuong-reo-bao-thuc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C439EF2-43D1-4F45-A5ED-02DE42282B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228.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579485" y="3442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742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93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4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\Desktop\game_screen.jpg">
            <a:extLst>
              <a:ext uri="{FF2B5EF4-FFF2-40B4-BE49-F238E27FC236}">
                <a16:creationId xmlns:a16="http://schemas.microsoft.com/office/drawing/2014/main" id="{39D4D573-4C87-4EC2-8C55-30A4F1FC9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4" y="41455"/>
            <a:ext cx="12162006" cy="684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78CD940-4DD7-6FAD-14B6-15D0511E6455}"/>
              </a:ext>
            </a:extLst>
          </p:cNvPr>
          <p:cNvSpPr/>
          <p:nvPr/>
        </p:nvSpPr>
        <p:spPr>
          <a:xfrm>
            <a:off x="377190" y="274321"/>
            <a:ext cx="11561892" cy="6297930"/>
          </a:xfrm>
          <a:prstGeom prst="rect">
            <a:avLst/>
          </a:prstGeom>
          <a:solidFill>
            <a:srgbClr val="8B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88EB6557-86E8-0123-4ABE-9702AD5A311A}"/>
              </a:ext>
            </a:extLst>
          </p:cNvPr>
          <p:cNvSpPr/>
          <p:nvPr/>
        </p:nvSpPr>
        <p:spPr>
          <a:xfrm>
            <a:off x="252918" y="382540"/>
            <a:ext cx="9280188" cy="5155659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Hãy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giúp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Doraemon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thu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500" b="1" err="1">
                <a:solidFill>
                  <a:srgbClr val="002060"/>
                </a:solidFill>
                <a:latin typeface="UTM Avo" panose="02040603050506020204" pitchFamily="18" charset="0"/>
              </a:rPr>
              <a:t>thập</a:t>
            </a:r>
            <a:r>
              <a:rPr lang="en-US" sz="4500" b="1">
                <a:solidFill>
                  <a:srgbClr val="002060"/>
                </a:solidFill>
                <a:latin typeface="UTM Avo" panose="02040603050506020204" pitchFamily="18" charset="0"/>
              </a:rPr>
              <a:t> dụng cụ để </a:t>
            </a:r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câu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cách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trả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lời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đúng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câu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hỏi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nhé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 pitchFamily="18" charset="0"/>
              </a:rPr>
              <a:t>!!! </a:t>
            </a:r>
          </a:p>
        </p:txBody>
      </p:sp>
      <p:pic>
        <p:nvPicPr>
          <p:cNvPr id="9" name="Picture 10" descr="Tổng hợp ảnh Doremon PNG đẹp nhất | Doraemon, Doraemon wallpapers, Doraemon  cartoon">
            <a:extLst>
              <a:ext uri="{FF2B5EF4-FFF2-40B4-BE49-F238E27FC236}">
                <a16:creationId xmlns:a16="http://schemas.microsoft.com/office/drawing/2014/main" id="{D7EA3A5A-9926-DF35-928B-3616C1832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330" y="1946456"/>
            <a:ext cx="5451502" cy="500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9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Hình ảnh có liên quan">
            <a:extLst>
              <a:ext uri="{FF2B5EF4-FFF2-40B4-BE49-F238E27FC236}">
                <a16:creationId xmlns:a16="http://schemas.microsoft.com/office/drawing/2014/main" id="{1EAE21DE-6D1F-403E-A34B-196A9CB25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67300" y="215901"/>
            <a:ext cx="24384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F4953EB-EFC9-4E99-8A4E-30683BC5E2CA}"/>
              </a:ext>
            </a:extLst>
          </p:cNvPr>
          <p:cNvSpPr txBox="1"/>
          <p:nvPr/>
        </p:nvSpPr>
        <p:spPr>
          <a:xfrm>
            <a:off x="4578396" y="4626832"/>
            <a:ext cx="2775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 fontAlgn="auto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srgbClr val="0033CC"/>
                </a:solidFill>
                <a:latin typeface="Calibri"/>
                <a:ea typeface="+mn-ea"/>
              </a:rPr>
              <a:t>2 giờ 55 phút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B0017F-3AB5-4134-A46B-0D13295832EA}"/>
              </a:ext>
            </a:extLst>
          </p:cNvPr>
          <p:cNvSpPr txBox="1"/>
          <p:nvPr/>
        </p:nvSpPr>
        <p:spPr>
          <a:xfrm>
            <a:off x="4510357" y="5383937"/>
            <a:ext cx="3009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 fontAlgn="auto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srgbClr val="C00000"/>
                </a:solidFill>
                <a:latin typeface="Calibri"/>
                <a:ea typeface="+mn-ea"/>
              </a:rPr>
              <a:t>14 giờ 55 phút </a:t>
            </a:r>
          </a:p>
        </p:txBody>
      </p:sp>
      <p:pic>
        <p:nvPicPr>
          <p:cNvPr id="23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516" y="4491566"/>
            <a:ext cx="2438401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6882FD-B27B-40B7-B546-C484F96FB20E}"/>
              </a:ext>
            </a:extLst>
          </p:cNvPr>
          <p:cNvSpPr txBox="1"/>
          <p:nvPr/>
        </p:nvSpPr>
        <p:spPr>
          <a:xfrm>
            <a:off x="3682998" y="1484690"/>
            <a:ext cx="23319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72" fontAlgn="auto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srgbClr val="0033CC"/>
                </a:solidFill>
                <a:latin typeface="Calibri"/>
                <a:ea typeface="+mn-ea"/>
              </a:rPr>
              <a:t>Đồng hồ chỉ mấy giờ?</a:t>
            </a:r>
            <a:endParaRPr lang="en-US" sz="3200" dirty="0">
              <a:solidFill>
                <a:srgbClr val="0033CC"/>
              </a:solidFill>
              <a:latin typeface="Calibri"/>
              <a:ea typeface="+mn-ea"/>
            </a:endParaRPr>
          </a:p>
        </p:txBody>
      </p:sp>
      <p:pic>
        <p:nvPicPr>
          <p:cNvPr id="12" name="Tieng-chuong-reo-bao-thuc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0A7B5D7-80CC-468A-AE45-C9953F5F5C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228.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79485" y="3442968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44457-B815-4E66-9C4D-9A385798069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936" y="481099"/>
            <a:ext cx="3167278" cy="314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589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93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game_screen.jpg">
            <a:extLst>
              <a:ext uri="{FF2B5EF4-FFF2-40B4-BE49-F238E27FC236}">
                <a16:creationId xmlns:a16="http://schemas.microsoft.com/office/drawing/2014/main" id="{44217999-3E9A-4B6D-825A-E9F7BE633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4" y="41455"/>
            <a:ext cx="12162006" cy="684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直角三角形 9"/>
          <p:cNvSpPr>
            <a:spLocks noChangeArrowheads="1"/>
          </p:cNvSpPr>
          <p:nvPr/>
        </p:nvSpPr>
        <p:spPr bwMode="auto">
          <a:xfrm>
            <a:off x="0" y="1847850"/>
            <a:ext cx="7639050" cy="5010150"/>
          </a:xfrm>
          <a:prstGeom prst="rtTriangle">
            <a:avLst/>
          </a:prstGeom>
          <a:solidFill>
            <a:srgbClr val="0A6F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8435" name="文本框 10"/>
          <p:cNvSpPr txBox="1">
            <a:spLocks noChangeArrowheads="1"/>
          </p:cNvSpPr>
          <p:nvPr/>
        </p:nvSpPr>
        <p:spPr bwMode="auto">
          <a:xfrm>
            <a:off x="943785" y="4248507"/>
            <a:ext cx="3184817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1500" b="1">
                <a:solidFill>
                  <a:schemeClr val="bg1"/>
                </a:solidFill>
                <a:latin typeface="#9Slide07 Stormtrooper" panose="020B0500000000000000" pitchFamily="34" charset="0"/>
                <a:ea typeface="微软雅黑" panose="020B0503020204020204" pitchFamily="34" charset="-122"/>
              </a:rPr>
              <a:t>04</a:t>
            </a:r>
            <a:endParaRPr lang="zh-CN" altLang="en-US" sz="11500" b="1">
              <a:solidFill>
                <a:schemeClr val="bg1"/>
              </a:solidFill>
              <a:latin typeface="#9Slide07 Stormtrooper" panose="020B0500000000000000" pitchFamily="34" charset="0"/>
              <a:ea typeface="微软雅黑" panose="020B0503020204020204" pitchFamily="34" charset="-122"/>
            </a:endParaRPr>
          </a:p>
        </p:txBody>
      </p:sp>
      <p:sp>
        <p:nvSpPr>
          <p:cNvPr id="18436" name="矩形 11"/>
          <p:cNvSpPr>
            <a:spLocks noChangeArrowheads="1"/>
          </p:cNvSpPr>
          <p:nvPr/>
        </p:nvSpPr>
        <p:spPr bwMode="auto">
          <a:xfrm rot="-3425054">
            <a:off x="4576763" y="3143250"/>
            <a:ext cx="342900" cy="3571875"/>
          </a:xfrm>
          <a:prstGeom prst="rect">
            <a:avLst/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B9B777-6783-AE65-57AF-D24961960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7711470" y="2283754"/>
            <a:ext cx="4279196" cy="45006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CFF570-7931-402C-B9B2-9881BB08F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785" y="-419707"/>
            <a:ext cx="11229805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0646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D42DDE6-FE47-34FB-914B-5F6C7116B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-86805"/>
            <a:ext cx="12192000" cy="5238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9929C8-D079-A0C1-0E58-E5B4990E2A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59847"/>
            <a:ext cx="12192000" cy="389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10430"/>
      </p:ext>
    </p:extLst>
  </p:cSld>
  <p:clrMapOvr>
    <a:masterClrMapping/>
  </p:clrMapOvr>
  <p:transition advClick="0" advTm="3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ADMIN\Desktop\game_screen.jpg">
            <a:extLst>
              <a:ext uri="{FF2B5EF4-FFF2-40B4-BE49-F238E27FC236}">
                <a16:creationId xmlns:a16="http://schemas.microsoft.com/office/drawing/2014/main" id="{96951711-5D3E-43CD-84D1-4873D7BE6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4" y="41455"/>
            <a:ext cx="12162006" cy="684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79A82EA-76BB-9A4A-C32E-38CD709AA95A}"/>
              </a:ext>
            </a:extLst>
          </p:cNvPr>
          <p:cNvSpPr/>
          <p:nvPr/>
        </p:nvSpPr>
        <p:spPr>
          <a:xfrm>
            <a:off x="377190" y="274321"/>
            <a:ext cx="11561892" cy="6297930"/>
          </a:xfrm>
          <a:prstGeom prst="rect">
            <a:avLst/>
          </a:prstGeom>
          <a:solidFill>
            <a:srgbClr val="8B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218E1D-18FA-E56B-6D9E-689AB44BCB5D}"/>
              </a:ext>
            </a:extLst>
          </p:cNvPr>
          <p:cNvSpPr/>
          <p:nvPr/>
        </p:nvSpPr>
        <p:spPr>
          <a:xfrm>
            <a:off x="1354304" y="745565"/>
            <a:ext cx="7455888" cy="861774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DF3980"/>
                </a:solidFill>
                <a:latin typeface="UTM Avo" panose="02040603050506020204" pitchFamily="18" charset="0"/>
              </a:rPr>
              <a:t>Đồng hồ chỉ mấy giờ?</a:t>
            </a:r>
            <a:endParaRPr lang="en-US" sz="5000" b="1" dirty="0">
              <a:solidFill>
                <a:srgbClr val="DF398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3017ABD5-416C-9B8A-9040-A80BC5044972}"/>
              </a:ext>
            </a:extLst>
          </p:cNvPr>
          <p:cNvSpPr/>
          <p:nvPr/>
        </p:nvSpPr>
        <p:spPr>
          <a:xfrm>
            <a:off x="2600085" y="2334658"/>
            <a:ext cx="5125047" cy="1034121"/>
          </a:xfrm>
          <a:prstGeom prst="roundRect">
            <a:avLst/>
          </a:prstGeom>
          <a:ln w="38100">
            <a:solidFill>
              <a:srgbClr val="002060"/>
            </a:solidFill>
            <a:prstDash val="lg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500" b="1">
                <a:solidFill>
                  <a:srgbClr val="002060"/>
                </a:solidFill>
                <a:latin typeface="UTM Avo" panose="02040603050506020204" pitchFamily="18" charset="0"/>
              </a:rPr>
              <a:t>8 giờ 10 phút</a:t>
            </a:r>
            <a:endParaRPr lang="en-US" sz="55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B15253F-240F-3E18-1C2F-067831A5FC19}"/>
              </a:ext>
            </a:extLst>
          </p:cNvPr>
          <p:cNvSpPr/>
          <p:nvPr/>
        </p:nvSpPr>
        <p:spPr>
          <a:xfrm>
            <a:off x="1085635" y="2135029"/>
            <a:ext cx="1561835" cy="143337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FF622EAF-77EB-A4D0-370B-654D86921989}"/>
              </a:ext>
            </a:extLst>
          </p:cNvPr>
          <p:cNvSpPr/>
          <p:nvPr/>
        </p:nvSpPr>
        <p:spPr>
          <a:xfrm>
            <a:off x="2565303" y="4251181"/>
            <a:ext cx="5125047" cy="1070562"/>
          </a:xfrm>
          <a:prstGeom prst="roundRect">
            <a:avLst/>
          </a:prstGeom>
          <a:ln w="38100">
            <a:solidFill>
              <a:srgbClr val="002060"/>
            </a:solidFill>
            <a:prstDash val="lg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500" b="1">
                <a:solidFill>
                  <a:srgbClr val="002060"/>
                </a:solidFill>
                <a:latin typeface="UTM Avo" panose="02040603050506020204" pitchFamily="18" charset="0"/>
              </a:rPr>
              <a:t>8 giờ 5 phút</a:t>
            </a:r>
            <a:endParaRPr lang="en-US" sz="55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7EC9C73-8688-F261-578E-E380E2E5E9AE}"/>
              </a:ext>
            </a:extLst>
          </p:cNvPr>
          <p:cNvSpPr/>
          <p:nvPr/>
        </p:nvSpPr>
        <p:spPr>
          <a:xfrm>
            <a:off x="1188776" y="4034163"/>
            <a:ext cx="1561835" cy="150459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813E6E-AB23-4681-82A5-203B0BA4E5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681" y="2520220"/>
            <a:ext cx="4317743" cy="43177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6172CE-231B-5810-7605-966074916D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" b="97500" l="10000" r="90000">
                        <a14:foregroundMark x1="72778" y1="17917" x2="73222" y2="64583"/>
                        <a14:foregroundMark x1="75556" y1="72083" x2="75556" y2="72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78176" y="2636090"/>
            <a:ext cx="5125048" cy="2733359"/>
          </a:xfrm>
          <a:prstGeom prst="rect">
            <a:avLst/>
          </a:prstGeom>
        </p:spPr>
      </p:pic>
      <p:pic>
        <p:nvPicPr>
          <p:cNvPr id="10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E739AAE7-4872-A66D-951D-1EB9896B58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58580" y="2813686"/>
            <a:ext cx="609600" cy="609600"/>
          </a:xfrm>
          <a:prstGeom prst="rect">
            <a:avLst/>
          </a:prstGeom>
        </p:spPr>
      </p:pic>
      <p:pic>
        <p:nvPicPr>
          <p:cNvPr id="11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0322484F-E1E1-BC03-B007-E6399C9E48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86885" y="4679092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1754FD-6D78-4543-B6CF-B4CB95A6721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059" y="352824"/>
            <a:ext cx="1813635" cy="181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36304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8953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1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ADMIN\Desktop\game_screen.jpg">
            <a:extLst>
              <a:ext uri="{FF2B5EF4-FFF2-40B4-BE49-F238E27FC236}">
                <a16:creationId xmlns:a16="http://schemas.microsoft.com/office/drawing/2014/main" id="{138C6EAF-38A0-4D41-ABAD-88793C70F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4" y="41455"/>
            <a:ext cx="12162006" cy="684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DA6F41A-0603-E299-FB55-10D315518AB7}"/>
              </a:ext>
            </a:extLst>
          </p:cNvPr>
          <p:cNvSpPr/>
          <p:nvPr/>
        </p:nvSpPr>
        <p:spPr>
          <a:xfrm>
            <a:off x="377190" y="274321"/>
            <a:ext cx="11561892" cy="6297930"/>
          </a:xfrm>
          <a:prstGeom prst="rect">
            <a:avLst/>
          </a:prstGeom>
          <a:solidFill>
            <a:srgbClr val="8B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B9294BCA-36E8-ED72-C19E-C49CDFC31035}"/>
              </a:ext>
            </a:extLst>
          </p:cNvPr>
          <p:cNvSpPr/>
          <p:nvPr/>
        </p:nvSpPr>
        <p:spPr>
          <a:xfrm>
            <a:off x="7017163" y="2529282"/>
            <a:ext cx="3909707" cy="1391031"/>
          </a:xfrm>
          <a:prstGeom prst="roundRect">
            <a:avLst/>
          </a:prstGeom>
          <a:ln w="38100">
            <a:solidFill>
              <a:srgbClr val="002060"/>
            </a:solidFill>
            <a:prstDash val="lg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</a:rPr>
              <a:t>9 giờ kém 15 phút</a:t>
            </a:r>
            <a:endParaRPr 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D6D3CC0-078F-CE54-3C75-AD52DFB28D56}"/>
              </a:ext>
            </a:extLst>
          </p:cNvPr>
          <p:cNvSpPr/>
          <p:nvPr/>
        </p:nvSpPr>
        <p:spPr>
          <a:xfrm>
            <a:off x="5685135" y="2333672"/>
            <a:ext cx="1590700" cy="1586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0095A5B9-1235-5125-91E6-5B8FC9D45775}"/>
              </a:ext>
            </a:extLst>
          </p:cNvPr>
          <p:cNvSpPr/>
          <p:nvPr/>
        </p:nvSpPr>
        <p:spPr>
          <a:xfrm>
            <a:off x="6963207" y="4578050"/>
            <a:ext cx="3963663" cy="1302874"/>
          </a:xfrm>
          <a:prstGeom prst="roundRect">
            <a:avLst/>
          </a:prstGeom>
          <a:ln w="38100">
            <a:solidFill>
              <a:srgbClr val="002060"/>
            </a:solidFill>
            <a:prstDash val="lg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</a:rPr>
              <a:t>9 giờ 15 phút</a:t>
            </a:r>
            <a:endParaRPr 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4FF5760-71B5-AC98-6648-B44364B2DE68}"/>
              </a:ext>
            </a:extLst>
          </p:cNvPr>
          <p:cNvSpPr/>
          <p:nvPr/>
        </p:nvSpPr>
        <p:spPr>
          <a:xfrm>
            <a:off x="5822284" y="4315069"/>
            <a:ext cx="1485088" cy="1586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90C550-DB41-1C99-9323-BB7429E835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815167"/>
            <a:ext cx="4916166" cy="49161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1460B4-7C71-0665-B1B1-D971DEE42D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06" y="2014010"/>
            <a:ext cx="3002447" cy="1734747"/>
          </a:xfrm>
          <a:prstGeom prst="rect">
            <a:avLst/>
          </a:prstGeom>
        </p:spPr>
      </p:pic>
      <p:pic>
        <p:nvPicPr>
          <p:cNvPr id="9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BAF8A0A7-8111-BA21-7CD8-7AD66112FD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51589" y="3968450"/>
            <a:ext cx="609600" cy="609600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38A5236D-6049-4033-59FD-8FBA2FB596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51589" y="5513263"/>
            <a:ext cx="609600" cy="609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B90B65E-D957-4AF4-A886-F026BB042314}"/>
              </a:ext>
            </a:extLst>
          </p:cNvPr>
          <p:cNvSpPr/>
          <p:nvPr/>
        </p:nvSpPr>
        <p:spPr>
          <a:xfrm>
            <a:off x="1188222" y="667384"/>
            <a:ext cx="7455888" cy="861774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DF3980"/>
                </a:solidFill>
                <a:latin typeface="UTM Avo" panose="02040603050506020204" pitchFamily="18" charset="0"/>
              </a:rPr>
              <a:t>Đồng hồ chỉ mấy giờ?</a:t>
            </a:r>
            <a:endParaRPr lang="en-US" sz="5000" b="1" dirty="0">
              <a:solidFill>
                <a:srgbClr val="DF3980"/>
              </a:solidFill>
              <a:latin typeface="UTM Avo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BAD33DF-5558-4C2D-A102-7D27A74882D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300" y="343955"/>
            <a:ext cx="1792264" cy="179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19817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80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8953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51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\Desktop\game_screen.jpg">
            <a:extLst>
              <a:ext uri="{FF2B5EF4-FFF2-40B4-BE49-F238E27FC236}">
                <a16:creationId xmlns:a16="http://schemas.microsoft.com/office/drawing/2014/main" id="{39D4D573-4C87-4EC2-8C55-30A4F1FC9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4" y="41455"/>
            <a:ext cx="12162006" cy="684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78CD940-4DD7-6FAD-14B6-15D0511E6455}"/>
              </a:ext>
            </a:extLst>
          </p:cNvPr>
          <p:cNvSpPr/>
          <p:nvPr/>
        </p:nvSpPr>
        <p:spPr>
          <a:xfrm>
            <a:off x="377190" y="274321"/>
            <a:ext cx="11561892" cy="6297930"/>
          </a:xfrm>
          <a:prstGeom prst="rect">
            <a:avLst/>
          </a:prstGeom>
          <a:solidFill>
            <a:srgbClr val="8B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88EB6557-86E8-0123-4ABE-9702AD5A311A}"/>
              </a:ext>
            </a:extLst>
          </p:cNvPr>
          <p:cNvSpPr/>
          <p:nvPr/>
        </p:nvSpPr>
        <p:spPr>
          <a:xfrm>
            <a:off x="252918" y="382540"/>
            <a:ext cx="9280188" cy="5155659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宋体"/>
                <a:cs typeface="+mn-cs"/>
              </a:rPr>
              <a:t>Trước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宋体"/>
                <a:cs typeface="+mn-cs"/>
              </a:rPr>
              <a:t> khi đi câu cá các em hãy giúp Doremon học cách xem đồng hồ thật kĩ để tính toán thời gian đi câu hợp lý nhé!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宋体"/>
              <a:cs typeface="+mn-cs"/>
            </a:endParaRPr>
          </a:p>
        </p:txBody>
      </p:sp>
      <p:pic>
        <p:nvPicPr>
          <p:cNvPr id="9" name="Picture 10" descr="Tổng hợp ảnh Doremon PNG đẹp nhất | Doraemon, Doraemon wallpapers, Doraemon  cartoon">
            <a:extLst>
              <a:ext uri="{FF2B5EF4-FFF2-40B4-BE49-F238E27FC236}">
                <a16:creationId xmlns:a16="http://schemas.microsoft.com/office/drawing/2014/main" id="{D7EA3A5A-9926-DF35-928B-3616C1832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330" y="1946456"/>
            <a:ext cx="5451502" cy="500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91570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ADMIN\Desktop\game_screen.jpg">
            <a:extLst>
              <a:ext uri="{FF2B5EF4-FFF2-40B4-BE49-F238E27FC236}">
                <a16:creationId xmlns:a16="http://schemas.microsoft.com/office/drawing/2014/main" id="{777A13A3-663A-4AF0-9E73-BE797DFF9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A0B8D5-E3FA-1299-129D-F3D67A3EF942}"/>
              </a:ext>
            </a:extLst>
          </p:cNvPr>
          <p:cNvSpPr/>
          <p:nvPr/>
        </p:nvSpPr>
        <p:spPr>
          <a:xfrm>
            <a:off x="610148" y="255739"/>
            <a:ext cx="7097036" cy="6297930"/>
          </a:xfrm>
          <a:prstGeom prst="rect">
            <a:avLst/>
          </a:prstGeom>
          <a:solidFill>
            <a:srgbClr val="8B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1505" name="图片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47"/>
          <a:stretch>
            <a:fillRect/>
          </a:stretch>
        </p:blipFill>
        <p:spPr bwMode="auto">
          <a:xfrm>
            <a:off x="7851919" y="976182"/>
            <a:ext cx="4246235" cy="5236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图片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37" y="-69975"/>
            <a:ext cx="2314246" cy="137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568343-4172-0C3B-1D9B-56C97CD020EB}"/>
              </a:ext>
            </a:extLst>
          </p:cNvPr>
          <p:cNvSpPr txBox="1"/>
          <p:nvPr/>
        </p:nvSpPr>
        <p:spPr>
          <a:xfrm>
            <a:off x="3144994" y="403814"/>
            <a:ext cx="4126472" cy="13352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08"/>
              </a:lnSpc>
            </a:pPr>
            <a:r>
              <a:rPr lang="en-US" sz="8000">
                <a:solidFill>
                  <a:schemeClr val="accent5">
                    <a:lumMod val="50000"/>
                  </a:schemeClr>
                </a:solidFill>
                <a:latin typeface="SVN-Revolution" panose="02040603050506020204" pitchFamily="18" charset="0"/>
              </a:rPr>
              <a:t>Tiết 2</a:t>
            </a:r>
            <a:endParaRPr lang="en-US" sz="8000" dirty="0">
              <a:solidFill>
                <a:schemeClr val="accent5">
                  <a:lumMod val="50000"/>
                </a:schemeClr>
              </a:solidFill>
              <a:latin typeface="SVN-Revolution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4A254F-1EBF-4EA2-8BC9-F389FDFD8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1421" y="1071432"/>
            <a:ext cx="9300174" cy="6858000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game_screen.jpg">
            <a:extLst>
              <a:ext uri="{FF2B5EF4-FFF2-40B4-BE49-F238E27FC236}">
                <a16:creationId xmlns:a16="http://schemas.microsoft.com/office/drawing/2014/main" id="{C0A1FEA4-4ED9-483F-B8AB-0B5B9BC4C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4" y="41455"/>
            <a:ext cx="12162006" cy="684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直角三角形 9"/>
          <p:cNvSpPr>
            <a:spLocks noChangeArrowheads="1"/>
          </p:cNvSpPr>
          <p:nvPr/>
        </p:nvSpPr>
        <p:spPr bwMode="auto">
          <a:xfrm>
            <a:off x="0" y="1847850"/>
            <a:ext cx="7639050" cy="5010150"/>
          </a:xfrm>
          <a:prstGeom prst="rtTriangle">
            <a:avLst/>
          </a:prstGeom>
          <a:solidFill>
            <a:srgbClr val="0A6F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8435" name="文本框 10"/>
          <p:cNvSpPr txBox="1">
            <a:spLocks noChangeArrowheads="1"/>
          </p:cNvSpPr>
          <p:nvPr/>
        </p:nvSpPr>
        <p:spPr bwMode="auto">
          <a:xfrm>
            <a:off x="943786" y="4248507"/>
            <a:ext cx="2472644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1500" b="1">
                <a:solidFill>
                  <a:schemeClr val="bg1"/>
                </a:solidFill>
                <a:latin typeface="#9Slide07 Stormtrooper" panose="020B0500000000000000" pitchFamily="34" charset="0"/>
                <a:ea typeface="微软雅黑" panose="020B0503020204020204" pitchFamily="34" charset="-122"/>
              </a:rPr>
              <a:t>02</a:t>
            </a:r>
            <a:endParaRPr lang="zh-CN" altLang="en-US" sz="11500" b="1">
              <a:solidFill>
                <a:schemeClr val="bg1"/>
              </a:solidFill>
              <a:latin typeface="#9Slide07 Stormtrooper" panose="020B0500000000000000" pitchFamily="34" charset="0"/>
              <a:ea typeface="微软雅黑" panose="020B0503020204020204" pitchFamily="34" charset="-122"/>
            </a:endParaRPr>
          </a:p>
        </p:txBody>
      </p:sp>
      <p:sp>
        <p:nvSpPr>
          <p:cNvPr id="18436" name="矩形 11"/>
          <p:cNvSpPr>
            <a:spLocks noChangeArrowheads="1"/>
          </p:cNvSpPr>
          <p:nvPr/>
        </p:nvSpPr>
        <p:spPr bwMode="auto">
          <a:xfrm rot="-3425054">
            <a:off x="4576763" y="3143250"/>
            <a:ext cx="342900" cy="3571875"/>
          </a:xfrm>
          <a:prstGeom prst="rect">
            <a:avLst/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B9B777-6783-AE65-57AF-D24961960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7711470" y="2283754"/>
            <a:ext cx="4279196" cy="45006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0B4387-0EAF-4A13-8463-16C5305104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049" y="-516550"/>
            <a:ext cx="11235902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255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\Desktop\game_screen.jpg">
            <a:extLst>
              <a:ext uri="{FF2B5EF4-FFF2-40B4-BE49-F238E27FC236}">
                <a16:creationId xmlns:a16="http://schemas.microsoft.com/office/drawing/2014/main" id="{27A8ACDE-964A-4F5F-832C-139787F07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4" y="41455"/>
            <a:ext cx="12162006" cy="684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FC10DFD-BDDD-4179-BDA2-B7249A5ABB0D}"/>
              </a:ext>
            </a:extLst>
          </p:cNvPr>
          <p:cNvSpPr/>
          <p:nvPr/>
        </p:nvSpPr>
        <p:spPr>
          <a:xfrm>
            <a:off x="435851" y="386861"/>
            <a:ext cx="11414760" cy="6084277"/>
          </a:xfrm>
          <a:prstGeom prst="rect">
            <a:avLst/>
          </a:prstGeom>
          <a:solidFill>
            <a:schemeClr val="bg1"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1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图片 13">
            <a:extLst>
              <a:ext uri="{FF2B5EF4-FFF2-40B4-BE49-F238E27FC236}">
                <a16:creationId xmlns:a16="http://schemas.microsoft.com/office/drawing/2014/main" id="{AD974939-FE4A-1183-D5C3-21AB40E29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80691" y="5074432"/>
            <a:ext cx="1115844" cy="164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7F8E37-2974-42B4-A78D-0C4E3446BF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100" y="1730260"/>
            <a:ext cx="3589817" cy="4881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3C9B4D-56C9-47FE-8E28-C2C448E382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867" y="2738604"/>
            <a:ext cx="3589817" cy="4881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497A9A-7937-4B32-8B2D-96810A6920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71" y="3758688"/>
            <a:ext cx="3589817" cy="4881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19AF0E-C1F5-4AAA-9C5D-DA5C76B7F4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803" y="4806533"/>
            <a:ext cx="3589817" cy="4881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23D3D0-D31A-4CD0-8A43-4B2B5FFE507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788" y="1165306"/>
            <a:ext cx="1933753" cy="19337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C06B1F-B244-4247-8EE5-5FD39593D81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684" y="3792118"/>
            <a:ext cx="1985960" cy="19859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968A510-ACFF-4AF4-BBCA-82CC758A922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101" y="1100399"/>
            <a:ext cx="1923959" cy="192395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446BC63-3B33-4A8D-9F17-B0FE80EC250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774" y="3816543"/>
            <a:ext cx="1979979" cy="197997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5FD4BFE-EE8A-4149-A060-053DAE2CDB35}"/>
              </a:ext>
            </a:extLst>
          </p:cNvPr>
          <p:cNvSpPr txBox="1"/>
          <p:nvPr/>
        </p:nvSpPr>
        <p:spPr>
          <a:xfrm>
            <a:off x="-21385952" y="448885"/>
            <a:ext cx="545973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/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1. Chọn đồng hồ phù hợp với cách đọc</a:t>
            </a:r>
            <a:endParaRPr lang="x-none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L -0.27838 -0.081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19" y="-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833 L -0.24414 0.4567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14" y="2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48148E-6 L 0.26276 0.2122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38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0.26537 0.1400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\Desktop\game_screen.jpg">
            <a:extLst>
              <a:ext uri="{FF2B5EF4-FFF2-40B4-BE49-F238E27FC236}">
                <a16:creationId xmlns:a16="http://schemas.microsoft.com/office/drawing/2014/main" id="{27A8ACDE-964A-4F5F-832C-139787F07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4" y="41455"/>
            <a:ext cx="12162006" cy="684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FC10DFD-BDDD-4179-BDA2-B7249A5ABB0D}"/>
              </a:ext>
            </a:extLst>
          </p:cNvPr>
          <p:cNvSpPr/>
          <p:nvPr/>
        </p:nvSpPr>
        <p:spPr>
          <a:xfrm>
            <a:off x="435851" y="386861"/>
            <a:ext cx="11414760" cy="6084277"/>
          </a:xfrm>
          <a:prstGeom prst="rect">
            <a:avLst/>
          </a:prstGeom>
          <a:solidFill>
            <a:schemeClr val="bg1"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pic>
        <p:nvPicPr>
          <p:cNvPr id="20481" name="图片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7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图片 13">
            <a:extLst>
              <a:ext uri="{FF2B5EF4-FFF2-40B4-BE49-F238E27FC236}">
                <a16:creationId xmlns:a16="http://schemas.microsoft.com/office/drawing/2014/main" id="{AD974939-FE4A-1183-D5C3-21AB40E29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80691" y="5074432"/>
            <a:ext cx="1115844" cy="164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5FD4BFE-EE8A-4149-A060-053DAE2CDB35}"/>
              </a:ext>
            </a:extLst>
          </p:cNvPr>
          <p:cNvSpPr txBox="1"/>
          <p:nvPr/>
        </p:nvSpPr>
        <p:spPr>
          <a:xfrm>
            <a:off x="-21481202" y="564704"/>
            <a:ext cx="54597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2. Đọc giờ trên mỗi đồng hồ sau</a:t>
            </a:r>
            <a:endParaRPr kumimoji="0" lang="x-none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0FC0D4-518C-4BEF-8488-AFE5DA6D3D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955" y="1682016"/>
            <a:ext cx="2018298" cy="11559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DAD388-EEF0-4BEB-8D25-1243A1AD91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105" y="4012332"/>
            <a:ext cx="2018506" cy="12844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14C4AA-B649-47CA-81BA-E27EF8548E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626" y="1611606"/>
            <a:ext cx="2017222" cy="13020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45DE32-7C17-4AA8-BB40-08B2CD51AAD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391" y="1571112"/>
            <a:ext cx="2018466" cy="12844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518659-B65E-4225-ADFF-6A66ECD8C9A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142" y="3942031"/>
            <a:ext cx="2018533" cy="1284462"/>
          </a:xfrm>
          <a:prstGeom prst="rect">
            <a:avLst/>
          </a:prstGeom>
        </p:spPr>
      </p:pic>
      <p:pic>
        <p:nvPicPr>
          <p:cNvPr id="21" name="Tieng-chuong-reo-bao-thuc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3448D96-A19D-4F1C-8A76-20C30D4ABF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228.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579485" y="3442968"/>
            <a:ext cx="609600" cy="609600"/>
          </a:xfrm>
          <a:prstGeom prst="rect">
            <a:avLst/>
          </a:prstGeom>
        </p:spPr>
      </p:pic>
      <p:sp>
        <p:nvSpPr>
          <p:cNvPr id="28" name="Rounded Rectangle 17">
            <a:extLst>
              <a:ext uri="{FF2B5EF4-FFF2-40B4-BE49-F238E27FC236}">
                <a16:creationId xmlns:a16="http://schemas.microsoft.com/office/drawing/2014/main" id="{802B8A9C-236A-40BE-B298-ADFDAF89DA90}"/>
              </a:ext>
            </a:extLst>
          </p:cNvPr>
          <p:cNvSpPr/>
          <p:nvPr/>
        </p:nvSpPr>
        <p:spPr>
          <a:xfrm>
            <a:off x="884824" y="3002585"/>
            <a:ext cx="3292534" cy="745183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rgbClr val="DF3980"/>
                </a:solidFill>
                <a:latin typeface="UTM Avo" panose="02040603050506020204" pitchFamily="18" charset="0"/>
              </a:rPr>
              <a:t>5 giờ 30 phút</a:t>
            </a:r>
            <a:endParaRPr lang="en-GB" sz="3200" b="1" dirty="0">
              <a:solidFill>
                <a:srgbClr val="DF3980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ounded Rectangle 17">
            <a:extLst>
              <a:ext uri="{FF2B5EF4-FFF2-40B4-BE49-F238E27FC236}">
                <a16:creationId xmlns:a16="http://schemas.microsoft.com/office/drawing/2014/main" id="{B66CE955-BB31-42DC-8A5B-93452796A04E}"/>
              </a:ext>
            </a:extLst>
          </p:cNvPr>
          <p:cNvSpPr/>
          <p:nvPr/>
        </p:nvSpPr>
        <p:spPr>
          <a:xfrm>
            <a:off x="4530970" y="2985055"/>
            <a:ext cx="3292534" cy="755398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rgbClr val="DF3980"/>
                </a:solidFill>
                <a:latin typeface="UTM Avo" panose="02040603050506020204" pitchFamily="18" charset="0"/>
              </a:rPr>
              <a:t>16 giờ 50 phút</a:t>
            </a:r>
            <a:endParaRPr lang="en-GB" sz="3200" b="1" dirty="0">
              <a:solidFill>
                <a:srgbClr val="DF3980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ounded Rectangle 17">
            <a:extLst>
              <a:ext uri="{FF2B5EF4-FFF2-40B4-BE49-F238E27FC236}">
                <a16:creationId xmlns:a16="http://schemas.microsoft.com/office/drawing/2014/main" id="{17443903-8504-4612-B288-24392F145749}"/>
              </a:ext>
            </a:extLst>
          </p:cNvPr>
          <p:cNvSpPr/>
          <p:nvPr/>
        </p:nvSpPr>
        <p:spPr>
          <a:xfrm>
            <a:off x="8359408" y="3024145"/>
            <a:ext cx="3292534" cy="745183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rgbClr val="DF3980"/>
                </a:solidFill>
                <a:latin typeface="UTM Avo" panose="02040603050506020204" pitchFamily="18" charset="0"/>
              </a:rPr>
              <a:t>19 giờ 15 phút</a:t>
            </a:r>
            <a:endParaRPr lang="en-GB" sz="3200" b="1" dirty="0">
              <a:solidFill>
                <a:srgbClr val="DF3980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ounded Rectangle 17">
            <a:extLst>
              <a:ext uri="{FF2B5EF4-FFF2-40B4-BE49-F238E27FC236}">
                <a16:creationId xmlns:a16="http://schemas.microsoft.com/office/drawing/2014/main" id="{6544AC5E-D277-4479-82E1-F063547B6E58}"/>
              </a:ext>
            </a:extLst>
          </p:cNvPr>
          <p:cNvSpPr/>
          <p:nvPr/>
        </p:nvSpPr>
        <p:spPr>
          <a:xfrm>
            <a:off x="2531091" y="5448358"/>
            <a:ext cx="3292534" cy="745183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rgbClr val="DF3980"/>
                </a:solidFill>
                <a:latin typeface="UTM Avo" panose="02040603050506020204" pitchFamily="18" charset="0"/>
              </a:rPr>
              <a:t>11 giờ 45 phút</a:t>
            </a:r>
            <a:endParaRPr lang="en-GB" sz="3200" b="1" dirty="0">
              <a:solidFill>
                <a:srgbClr val="DF3980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Rounded Rectangle 17">
            <a:extLst>
              <a:ext uri="{FF2B5EF4-FFF2-40B4-BE49-F238E27FC236}">
                <a16:creationId xmlns:a16="http://schemas.microsoft.com/office/drawing/2014/main" id="{CC040A82-B2F7-4482-A9A7-2F7AE1656C7E}"/>
              </a:ext>
            </a:extLst>
          </p:cNvPr>
          <p:cNvSpPr/>
          <p:nvPr/>
        </p:nvSpPr>
        <p:spPr>
          <a:xfrm>
            <a:off x="6729261" y="5389061"/>
            <a:ext cx="3292534" cy="745183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rgbClr val="DF3980"/>
                </a:solidFill>
                <a:latin typeface="UTM Avo" panose="02040603050506020204" pitchFamily="18" charset="0"/>
              </a:rPr>
              <a:t>23 giờ 35 phút</a:t>
            </a:r>
            <a:endParaRPr lang="en-GB" sz="3200" b="1" dirty="0">
              <a:solidFill>
                <a:srgbClr val="DF3980"/>
              </a:solidFill>
              <a:latin typeface="UTM Avo" panose="02040603050506020204" pitchFamily="18" charset="0"/>
            </a:endParaRPr>
          </a:p>
        </p:txBody>
      </p:sp>
      <p:pic>
        <p:nvPicPr>
          <p:cNvPr id="18" name="Picture 2" descr="Bucket Of Water Transparent - Free Transparent PNG Clipart Images Download">
            <a:extLst>
              <a:ext uri="{FF2B5EF4-FFF2-40B4-BE49-F238E27FC236}">
                <a16:creationId xmlns:a16="http://schemas.microsoft.com/office/drawing/2014/main" id="{B758A5E3-6053-4C41-A624-78F1F3A92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080" b="92239" l="5238" r="96310">
                        <a14:foregroundMark x1="43095" y1="21393" x2="68452" y2="54527"/>
                        <a14:foregroundMark x1="24048" y1="8856" x2="30595" y2="30050"/>
                        <a14:foregroundMark x1="8571" y1="28358" x2="8571" y2="28358"/>
                        <a14:foregroundMark x1="86667" y1="29254" x2="87024" y2="54030"/>
                        <a14:foregroundMark x1="87024" y1="54030" x2="76905" y2="78308"/>
                        <a14:foregroundMark x1="76905" y1="78308" x2="59643" y2="88358"/>
                        <a14:foregroundMark x1="59643" y1="88358" x2="59643" y2="88358"/>
                        <a14:foregroundMark x1="24048" y1="31144" x2="43929" y2="33433"/>
                        <a14:foregroundMark x1="43929" y1="33433" x2="68095" y2="32836"/>
                        <a14:foregroundMark x1="19167" y1="6169" x2="19167" y2="6169"/>
                        <a14:foregroundMark x1="45119" y1="84776" x2="53333" y2="85970"/>
                        <a14:foregroundMark x1="39048" y1="91940" x2="52024" y2="92239"/>
                        <a14:foregroundMark x1="52024" y1="92239" x2="59881" y2="92139"/>
                        <a14:foregroundMark x1="5476" y1="29552" x2="9524" y2="35025"/>
                        <a14:foregroundMark x1="96310" y1="28358" x2="96310" y2="28358"/>
                        <a14:foregroundMark x1="23095" y1="4080" x2="23095" y2="4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84" y="5648628"/>
            <a:ext cx="1789095" cy="111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\Desktop\Doremon cau ca ( trac nghiem )\historieta-tropical-de-los-pescados-45745897 (2).jpg">
            <a:extLst>
              <a:ext uri="{FF2B5EF4-FFF2-40B4-BE49-F238E27FC236}">
                <a16:creationId xmlns:a16="http://schemas.microsoft.com/office/drawing/2014/main" id="{74576E6D-D2F1-4644-82D0-7A7B8DCD4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5337903" y="4239541"/>
            <a:ext cx="1135541" cy="79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C:\Users\ADMIN\Desktop\Doremon cau ca ( trac nghiem )\pc58yB99i.png">
            <a:extLst>
              <a:ext uri="{FF2B5EF4-FFF2-40B4-BE49-F238E27FC236}">
                <a16:creationId xmlns:a16="http://schemas.microsoft.com/office/drawing/2014/main" id="{65F4CAC3-8035-4A3E-AC05-3C09EA4D1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65" flipH="1">
            <a:off x="4324386" y="1911746"/>
            <a:ext cx="778537" cy="55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Doremon cau ca ( trac nghiem )\depositphotos_151226446-stock-illustration-cartoon-tropical-fish-collection-set (2).jpg">
            <a:extLst>
              <a:ext uri="{FF2B5EF4-FFF2-40B4-BE49-F238E27FC236}">
                <a16:creationId xmlns:a16="http://schemas.microsoft.com/office/drawing/2014/main" id="{C42A3EEB-10EE-4149-B429-8E6A6757B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7847600" y="1991650"/>
            <a:ext cx="1121056" cy="7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8ADA15B-5B65-42FF-8962-C95D89A88CD8}"/>
              </a:ext>
            </a:extLst>
          </p:cNvPr>
          <p:cNvGrpSpPr/>
          <p:nvPr/>
        </p:nvGrpSpPr>
        <p:grpSpPr>
          <a:xfrm rot="1227538">
            <a:off x="9103989" y="4498665"/>
            <a:ext cx="2594509" cy="2644568"/>
            <a:chOff x="10827943" y="6256719"/>
            <a:chExt cx="5467712" cy="332100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23C34A1-9DB3-4CFA-BDCD-4B0A588EE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833" b="90000" l="10000" r="90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30186" flipH="1">
              <a:off x="11059738" y="6256719"/>
              <a:ext cx="5235917" cy="258052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23AF501-54CD-442A-96DE-7309B961B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7943" y="8731955"/>
              <a:ext cx="1463831" cy="845769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351FDC0-AAAF-4757-82D9-15518A344509}"/>
                </a:ext>
              </a:extLst>
            </p:cNvPr>
            <p:cNvCxnSpPr/>
            <p:nvPr/>
          </p:nvCxnSpPr>
          <p:spPr>
            <a:xfrm flipH="1">
              <a:off x="11409759" y="7373797"/>
              <a:ext cx="387129" cy="169442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35297170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37956 0.18681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84" y="932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-0.59401 0.52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01" y="2625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-0.29297 0.55255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48" y="2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8" grpId="0" animBg="1"/>
      <p:bldP spid="30" grpId="0" animBg="1"/>
      <p:bldP spid="31" grpId="0" animBg="1"/>
      <p:bldP spid="32" grpId="0" animBg="1"/>
      <p:bldP spid="33" grpId="0" animBg="1"/>
    </p:bldLst>
  </p:timing>
</p:sld>
</file>

<file path=ppt/theme/theme1.xml><?xml version="1.0" encoding="utf-8"?>
<a:theme xmlns:a="http://schemas.openxmlformats.org/drawingml/2006/main" name="13_Office 主题">
  <a:themeElements>
    <a:clrScheme name="13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3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13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4_Office 主题">
  <a:themeElements>
    <a:clrScheme name="14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4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14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5_Office 主题">
  <a:themeElements>
    <a:clrScheme name="15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5_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15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FFFFFF"/>
    </a:accent3>
    <a:accent4>
      <a:srgbClr val="000000"/>
    </a:accent4>
    <a:accent5>
      <a:srgbClr val="B5CBE7"/>
    </a:accent5>
    <a:accent6>
      <a:srgbClr val="D7712B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FFFFFF"/>
    </a:accent3>
    <a:accent4>
      <a:srgbClr val="000000"/>
    </a:accent4>
    <a:accent5>
      <a:srgbClr val="B5CBE7"/>
    </a:accent5>
    <a:accent6>
      <a:srgbClr val="D7712B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496</TotalTime>
  <Pages>0</Pages>
  <Words>398</Words>
  <Characters>0</Characters>
  <Application>Microsoft Office PowerPoint</Application>
  <PresentationFormat>Widescreen</PresentationFormat>
  <Lines>0</Lines>
  <Paragraphs>64</Paragraphs>
  <Slides>22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微软雅黑</vt:lpstr>
      <vt:lpstr>宋体</vt:lpstr>
      <vt:lpstr>#9Slide07 Stormtrooper</vt:lpstr>
      <vt:lpstr>Arial</vt:lpstr>
      <vt:lpstr>Calibri</vt:lpstr>
      <vt:lpstr>SVN-Revolution</vt:lpstr>
      <vt:lpstr>UTM Avo</vt:lpstr>
      <vt:lpstr>UTM Than Chien Tranh</vt:lpstr>
      <vt:lpstr>13_Office 主题</vt:lpstr>
      <vt:lpstr>14_Office 主题</vt:lpstr>
      <vt:lpstr>15_Office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Dilu Computer</cp:lastModifiedBy>
  <cp:revision>1</cp:revision>
  <dcterms:created xsi:type="dcterms:W3CDTF">2015-06-11T08:15:09Z</dcterms:created>
  <dcterms:modified xsi:type="dcterms:W3CDTF">2022-09-12T16:30:01Z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2052-10.1.0.5745</vt:lpwstr>
  </property>
</Properties>
</file>